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31" r:id="rId2"/>
    <p:sldId id="337" r:id="rId3"/>
    <p:sldId id="335" r:id="rId4"/>
    <p:sldId id="336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32" r:id="rId28"/>
    <p:sldId id="333" r:id="rId29"/>
    <p:sldId id="334" r:id="rId30"/>
    <p:sldId id="330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24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20FF9-FEA3-4965-908D-79DD36E7A27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6A76EE-7966-4767-8EC0-62B30ADC3908}">
      <dgm:prSet phldrT="[Text]" custT="1"/>
      <dgm:spPr/>
      <dgm:t>
        <a:bodyPr/>
        <a:lstStyle/>
        <a:p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POST DISASTER RESPONSE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81AEB9-085A-4D80-B2CB-FEE9DAF4266E}" type="parTrans" cxnId="{6EB55B29-417F-46B5-83E8-656D44329575}">
      <dgm:prSet/>
      <dgm:spPr/>
      <dgm:t>
        <a:bodyPr/>
        <a:lstStyle/>
        <a:p>
          <a:endParaRPr lang="en-US" sz="1400"/>
        </a:p>
      </dgm:t>
    </dgm:pt>
    <dgm:pt modelId="{C391C3EC-8703-4CD1-B3B2-756D560EE08F}" type="sibTrans" cxnId="{6EB55B29-417F-46B5-83E8-656D44329575}">
      <dgm:prSet/>
      <dgm:spPr/>
      <dgm:t>
        <a:bodyPr/>
        <a:lstStyle/>
        <a:p>
          <a:endParaRPr lang="en-US" sz="1400"/>
        </a:p>
      </dgm:t>
    </dgm:pt>
    <dgm:pt modelId="{40DC2F18-7BF2-4039-AA34-FAFD0478AD97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EMOTIONAL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342CC-4B6A-4995-BD3F-28C4348D0C84}" type="parTrans" cxnId="{C91E2176-9626-48F7-AAA2-DCD04F6074C1}">
      <dgm:prSet custT="1"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F653A-2C0F-4DDC-ACE6-19B71E08E573}" type="sibTrans" cxnId="{C91E2176-9626-48F7-AAA2-DCD04F6074C1}">
      <dgm:prSet/>
      <dgm:spPr/>
      <dgm:t>
        <a:bodyPr/>
        <a:lstStyle/>
        <a:p>
          <a:endParaRPr lang="en-US" sz="1400"/>
        </a:p>
      </dgm:t>
    </dgm:pt>
    <dgm:pt modelId="{595BF7E7-0893-464D-A7CF-EA030A8367EA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PSYCHOSOMATIC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E53D7A-1FB4-4BD4-98E9-9A5A6036FA63}" type="parTrans" cxnId="{D351C53A-26EB-4674-9DD0-3B9C73E8AA36}">
      <dgm:prSet custT="1"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2FB67B-3368-4580-B0EA-C7A73E495729}" type="sibTrans" cxnId="{D351C53A-26EB-4674-9DD0-3B9C73E8AA36}">
      <dgm:prSet/>
      <dgm:spPr/>
      <dgm:t>
        <a:bodyPr/>
        <a:lstStyle/>
        <a:p>
          <a:endParaRPr lang="en-US" sz="1400"/>
        </a:p>
      </dgm:t>
    </dgm:pt>
    <dgm:pt modelId="{FBB101D8-606A-42FB-ADD8-F54FB6F1B871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COGNITION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E7C38C-F7BE-4068-BD52-61E5B191805F}" type="parTrans" cxnId="{612BCA3F-915E-45FB-9E0A-8CA5B46C8BB6}">
      <dgm:prSet custT="1"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EB6F70-565E-4BBB-875B-9F44C06B8833}" type="sibTrans" cxnId="{612BCA3F-915E-45FB-9E0A-8CA5B46C8BB6}">
      <dgm:prSet/>
      <dgm:spPr/>
      <dgm:t>
        <a:bodyPr/>
        <a:lstStyle/>
        <a:p>
          <a:endParaRPr lang="en-US" sz="1400"/>
        </a:p>
      </dgm:t>
    </dgm:pt>
    <dgm:pt modelId="{031B83E5-6A9B-4F56-911C-9AC178C199DB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BEHAVIORAL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6E297-1872-4ED0-9FED-CE32591E54F2}" type="parTrans" cxnId="{16421FAD-36BF-4072-866F-3E4BA3E4C34C}">
      <dgm:prSet custT="1"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F1E5F7-1EA9-488D-8DC5-D489979E8541}" type="sibTrans" cxnId="{16421FAD-36BF-4072-866F-3E4BA3E4C34C}">
      <dgm:prSet/>
      <dgm:spPr/>
      <dgm:t>
        <a:bodyPr/>
        <a:lstStyle/>
        <a:p>
          <a:endParaRPr lang="en-US" sz="1400"/>
        </a:p>
      </dgm:t>
    </dgm:pt>
    <dgm:pt modelId="{EAECE7C6-837C-4F21-973D-6E1948FD72E8}" type="pres">
      <dgm:prSet presAssocID="{B5320FF9-FEA3-4965-908D-79DD36E7A2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7233E72-EAB5-4F2F-86CD-7CDF9B049B99}" type="pres">
      <dgm:prSet presAssocID="{436A76EE-7966-4767-8EC0-62B30ADC3908}" presName="centerShape" presStyleLbl="node0" presStyleIdx="0" presStyleCnt="1" custScaleX="132532" custScaleY="126452"/>
      <dgm:spPr/>
      <dgm:t>
        <a:bodyPr/>
        <a:lstStyle/>
        <a:p>
          <a:endParaRPr lang="en-IN"/>
        </a:p>
      </dgm:t>
    </dgm:pt>
    <dgm:pt modelId="{DA7D0F01-CED9-4B7E-B804-C220798F11C9}" type="pres">
      <dgm:prSet presAssocID="{93C342CC-4B6A-4995-BD3F-28C4348D0C84}" presName="parTrans" presStyleLbl="sibTrans2D1" presStyleIdx="0" presStyleCnt="4"/>
      <dgm:spPr/>
      <dgm:t>
        <a:bodyPr/>
        <a:lstStyle/>
        <a:p>
          <a:endParaRPr lang="en-IN"/>
        </a:p>
      </dgm:t>
    </dgm:pt>
    <dgm:pt modelId="{6703D3AB-671F-4510-8334-07674EBDB7F2}" type="pres">
      <dgm:prSet presAssocID="{93C342CC-4B6A-4995-BD3F-28C4348D0C84}" presName="connectorText" presStyleLbl="sibTrans2D1" presStyleIdx="0" presStyleCnt="4"/>
      <dgm:spPr/>
      <dgm:t>
        <a:bodyPr/>
        <a:lstStyle/>
        <a:p>
          <a:endParaRPr lang="en-IN"/>
        </a:p>
      </dgm:t>
    </dgm:pt>
    <dgm:pt modelId="{6900AE07-99DF-4009-B4A4-CED18A3C9741}" type="pres">
      <dgm:prSet presAssocID="{40DC2F18-7BF2-4039-AA34-FAFD0478AD97}" presName="node" presStyleLbl="node1" presStyleIdx="0" presStyleCnt="4" custScaleX="137978" custScaleY="7443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9DA164E-A79B-405C-8722-6B02264FFD82}" type="pres">
      <dgm:prSet presAssocID="{65E53D7A-1FB4-4BD4-98E9-9A5A6036FA63}" presName="parTrans" presStyleLbl="sibTrans2D1" presStyleIdx="1" presStyleCnt="4"/>
      <dgm:spPr/>
      <dgm:t>
        <a:bodyPr/>
        <a:lstStyle/>
        <a:p>
          <a:endParaRPr lang="en-IN"/>
        </a:p>
      </dgm:t>
    </dgm:pt>
    <dgm:pt modelId="{30086AD5-3C7A-4FD1-9EBA-C19CBF2309E6}" type="pres">
      <dgm:prSet presAssocID="{65E53D7A-1FB4-4BD4-98E9-9A5A6036FA63}" presName="connectorText" presStyleLbl="sibTrans2D1" presStyleIdx="1" presStyleCnt="4"/>
      <dgm:spPr/>
      <dgm:t>
        <a:bodyPr/>
        <a:lstStyle/>
        <a:p>
          <a:endParaRPr lang="en-IN"/>
        </a:p>
      </dgm:t>
    </dgm:pt>
    <dgm:pt modelId="{3EC21FD9-5D5D-4D49-BB7D-7625D852E7BF}" type="pres">
      <dgm:prSet presAssocID="{595BF7E7-0893-464D-A7CF-EA030A8367EA}" presName="node" presStyleLbl="node1" presStyleIdx="1" presStyleCnt="4" custScaleX="168591" custScaleY="88510" custRadScaleRad="153161" custRadScaleInc="-10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DD64E5-C299-488A-AE50-FC21876FB01D}" type="pres">
      <dgm:prSet presAssocID="{FBE7C38C-F7BE-4068-BD52-61E5B191805F}" presName="parTrans" presStyleLbl="sibTrans2D1" presStyleIdx="2" presStyleCnt="4"/>
      <dgm:spPr/>
      <dgm:t>
        <a:bodyPr/>
        <a:lstStyle/>
        <a:p>
          <a:endParaRPr lang="en-IN"/>
        </a:p>
      </dgm:t>
    </dgm:pt>
    <dgm:pt modelId="{EB083037-6E08-4AA0-890C-E3CDE498187E}" type="pres">
      <dgm:prSet presAssocID="{FBE7C38C-F7BE-4068-BD52-61E5B191805F}" presName="connectorText" presStyleLbl="sibTrans2D1" presStyleIdx="2" presStyleCnt="4"/>
      <dgm:spPr/>
      <dgm:t>
        <a:bodyPr/>
        <a:lstStyle/>
        <a:p>
          <a:endParaRPr lang="en-IN"/>
        </a:p>
      </dgm:t>
    </dgm:pt>
    <dgm:pt modelId="{1D1F4FED-2EB5-416C-AFB5-AEA3985EA966}" type="pres">
      <dgm:prSet presAssocID="{FBB101D8-606A-42FB-ADD8-F54FB6F1B871}" presName="node" presStyleLbl="node1" presStyleIdx="2" presStyleCnt="4" custScaleX="140940" custScaleY="7833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AA7D79-081C-49E2-9418-4CBA38EB92F5}" type="pres">
      <dgm:prSet presAssocID="{1596E297-1872-4ED0-9FED-CE32591E54F2}" presName="parTrans" presStyleLbl="sibTrans2D1" presStyleIdx="3" presStyleCnt="4"/>
      <dgm:spPr/>
      <dgm:t>
        <a:bodyPr/>
        <a:lstStyle/>
        <a:p>
          <a:endParaRPr lang="en-IN"/>
        </a:p>
      </dgm:t>
    </dgm:pt>
    <dgm:pt modelId="{B5EA268D-2D7F-4B3D-9B21-C810887FF5B4}" type="pres">
      <dgm:prSet presAssocID="{1596E297-1872-4ED0-9FED-CE32591E54F2}" presName="connectorText" presStyleLbl="sibTrans2D1" presStyleIdx="3" presStyleCnt="4"/>
      <dgm:spPr/>
      <dgm:t>
        <a:bodyPr/>
        <a:lstStyle/>
        <a:p>
          <a:endParaRPr lang="en-IN"/>
        </a:p>
      </dgm:t>
    </dgm:pt>
    <dgm:pt modelId="{BD6DC581-C991-4850-BFCE-4DBAAC50B021}" type="pres">
      <dgm:prSet presAssocID="{031B83E5-6A9B-4F56-911C-9AC178C199DB}" presName="node" presStyleLbl="node1" presStyleIdx="3" presStyleCnt="4" custScaleX="157930" custScaleY="92105" custRadScaleRad="151234" custRadScaleInc="2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BCA3F-915E-45FB-9E0A-8CA5B46C8BB6}" srcId="{436A76EE-7966-4767-8EC0-62B30ADC3908}" destId="{FBB101D8-606A-42FB-ADD8-F54FB6F1B871}" srcOrd="2" destOrd="0" parTransId="{FBE7C38C-F7BE-4068-BD52-61E5B191805F}" sibTransId="{CFEB6F70-565E-4BBB-875B-9F44C06B8833}"/>
    <dgm:cxn modelId="{6EB55B29-417F-46B5-83E8-656D44329575}" srcId="{B5320FF9-FEA3-4965-908D-79DD36E7A270}" destId="{436A76EE-7966-4767-8EC0-62B30ADC3908}" srcOrd="0" destOrd="0" parTransId="{4981AEB9-085A-4D80-B2CB-FEE9DAF4266E}" sibTransId="{C391C3EC-8703-4CD1-B3B2-756D560EE08F}"/>
    <dgm:cxn modelId="{7FED551C-76A0-4DF4-B308-130193442459}" type="presOf" srcId="{FBE7C38C-F7BE-4068-BD52-61E5B191805F}" destId="{34DD64E5-C299-488A-AE50-FC21876FB01D}" srcOrd="0" destOrd="0" presId="urn:microsoft.com/office/officeart/2005/8/layout/radial5"/>
    <dgm:cxn modelId="{9BD85F90-6E84-4130-A544-D7BDE8BCB4B3}" type="presOf" srcId="{FBB101D8-606A-42FB-ADD8-F54FB6F1B871}" destId="{1D1F4FED-2EB5-416C-AFB5-AEA3985EA966}" srcOrd="0" destOrd="0" presId="urn:microsoft.com/office/officeart/2005/8/layout/radial5"/>
    <dgm:cxn modelId="{775CC47E-C503-4C8C-BC81-6E1C83DF1408}" type="presOf" srcId="{B5320FF9-FEA3-4965-908D-79DD36E7A270}" destId="{EAECE7C6-837C-4F21-973D-6E1948FD72E8}" srcOrd="0" destOrd="0" presId="urn:microsoft.com/office/officeart/2005/8/layout/radial5"/>
    <dgm:cxn modelId="{05B4C51C-D2F4-4736-B993-9ACF16E54FD0}" type="presOf" srcId="{FBE7C38C-F7BE-4068-BD52-61E5B191805F}" destId="{EB083037-6E08-4AA0-890C-E3CDE498187E}" srcOrd="1" destOrd="0" presId="urn:microsoft.com/office/officeart/2005/8/layout/radial5"/>
    <dgm:cxn modelId="{D3EEA962-75B9-482D-9013-2561E30828E4}" type="presOf" srcId="{40DC2F18-7BF2-4039-AA34-FAFD0478AD97}" destId="{6900AE07-99DF-4009-B4A4-CED18A3C9741}" srcOrd="0" destOrd="0" presId="urn:microsoft.com/office/officeart/2005/8/layout/radial5"/>
    <dgm:cxn modelId="{D8ED6D42-1591-4D1B-8D29-0D65BB911993}" type="presOf" srcId="{595BF7E7-0893-464D-A7CF-EA030A8367EA}" destId="{3EC21FD9-5D5D-4D49-BB7D-7625D852E7BF}" srcOrd="0" destOrd="0" presId="urn:microsoft.com/office/officeart/2005/8/layout/radial5"/>
    <dgm:cxn modelId="{F22D1405-843D-4611-B57B-2C235E1EB049}" type="presOf" srcId="{436A76EE-7966-4767-8EC0-62B30ADC3908}" destId="{B7233E72-EAB5-4F2F-86CD-7CDF9B049B99}" srcOrd="0" destOrd="0" presId="urn:microsoft.com/office/officeart/2005/8/layout/radial5"/>
    <dgm:cxn modelId="{91C552A8-39F5-4B44-861F-4D2A173C9A45}" type="presOf" srcId="{1596E297-1872-4ED0-9FED-CE32591E54F2}" destId="{B5EA268D-2D7F-4B3D-9B21-C810887FF5B4}" srcOrd="1" destOrd="0" presId="urn:microsoft.com/office/officeart/2005/8/layout/radial5"/>
    <dgm:cxn modelId="{D351C53A-26EB-4674-9DD0-3B9C73E8AA36}" srcId="{436A76EE-7966-4767-8EC0-62B30ADC3908}" destId="{595BF7E7-0893-464D-A7CF-EA030A8367EA}" srcOrd="1" destOrd="0" parTransId="{65E53D7A-1FB4-4BD4-98E9-9A5A6036FA63}" sibTransId="{C92FB67B-3368-4580-B0EA-C7A73E495729}"/>
    <dgm:cxn modelId="{CBABC1E8-BFE9-46D9-8D28-01A46B2E06BD}" type="presOf" srcId="{93C342CC-4B6A-4995-BD3F-28C4348D0C84}" destId="{6703D3AB-671F-4510-8334-07674EBDB7F2}" srcOrd="1" destOrd="0" presId="urn:microsoft.com/office/officeart/2005/8/layout/radial5"/>
    <dgm:cxn modelId="{37C7CF28-7AF7-49CA-B008-AF9AF50E413E}" type="presOf" srcId="{93C342CC-4B6A-4995-BD3F-28C4348D0C84}" destId="{DA7D0F01-CED9-4B7E-B804-C220798F11C9}" srcOrd="0" destOrd="0" presId="urn:microsoft.com/office/officeart/2005/8/layout/radial5"/>
    <dgm:cxn modelId="{2A551F7F-757D-485B-958D-EF6875E76104}" type="presOf" srcId="{65E53D7A-1FB4-4BD4-98E9-9A5A6036FA63}" destId="{30086AD5-3C7A-4FD1-9EBA-C19CBF2309E6}" srcOrd="1" destOrd="0" presId="urn:microsoft.com/office/officeart/2005/8/layout/radial5"/>
    <dgm:cxn modelId="{C91E2176-9626-48F7-AAA2-DCD04F6074C1}" srcId="{436A76EE-7966-4767-8EC0-62B30ADC3908}" destId="{40DC2F18-7BF2-4039-AA34-FAFD0478AD97}" srcOrd="0" destOrd="0" parTransId="{93C342CC-4B6A-4995-BD3F-28C4348D0C84}" sibTransId="{2AFF653A-2C0F-4DDC-ACE6-19B71E08E573}"/>
    <dgm:cxn modelId="{16421FAD-36BF-4072-866F-3E4BA3E4C34C}" srcId="{436A76EE-7966-4767-8EC0-62B30ADC3908}" destId="{031B83E5-6A9B-4F56-911C-9AC178C199DB}" srcOrd="3" destOrd="0" parTransId="{1596E297-1872-4ED0-9FED-CE32591E54F2}" sibTransId="{ADF1E5F7-1EA9-488D-8DC5-D489979E8541}"/>
    <dgm:cxn modelId="{6AB706C7-D829-4B49-B378-84877120E11E}" type="presOf" srcId="{65E53D7A-1FB4-4BD4-98E9-9A5A6036FA63}" destId="{A9DA164E-A79B-405C-8722-6B02264FFD82}" srcOrd="0" destOrd="0" presId="urn:microsoft.com/office/officeart/2005/8/layout/radial5"/>
    <dgm:cxn modelId="{AAD82E0E-6F63-406C-A6EA-5B8DDF1CE0B7}" type="presOf" srcId="{031B83E5-6A9B-4F56-911C-9AC178C199DB}" destId="{BD6DC581-C991-4850-BFCE-4DBAAC50B021}" srcOrd="0" destOrd="0" presId="urn:microsoft.com/office/officeart/2005/8/layout/radial5"/>
    <dgm:cxn modelId="{E72ECDB3-FC04-43FD-9BCD-F6F5C1A732EF}" type="presOf" srcId="{1596E297-1872-4ED0-9FED-CE32591E54F2}" destId="{32AA7D79-081C-49E2-9418-4CBA38EB92F5}" srcOrd="0" destOrd="0" presId="urn:microsoft.com/office/officeart/2005/8/layout/radial5"/>
    <dgm:cxn modelId="{910C2B29-00E9-4D26-9D29-08BA9AE35F15}" type="presParOf" srcId="{EAECE7C6-837C-4F21-973D-6E1948FD72E8}" destId="{B7233E72-EAB5-4F2F-86CD-7CDF9B049B99}" srcOrd="0" destOrd="0" presId="urn:microsoft.com/office/officeart/2005/8/layout/radial5"/>
    <dgm:cxn modelId="{A591B875-28D0-44E2-B76E-A9B54AC84F76}" type="presParOf" srcId="{EAECE7C6-837C-4F21-973D-6E1948FD72E8}" destId="{DA7D0F01-CED9-4B7E-B804-C220798F11C9}" srcOrd="1" destOrd="0" presId="urn:microsoft.com/office/officeart/2005/8/layout/radial5"/>
    <dgm:cxn modelId="{D5BA51E1-7117-42FE-A8FA-6ED035DC1978}" type="presParOf" srcId="{DA7D0F01-CED9-4B7E-B804-C220798F11C9}" destId="{6703D3AB-671F-4510-8334-07674EBDB7F2}" srcOrd="0" destOrd="0" presId="urn:microsoft.com/office/officeart/2005/8/layout/radial5"/>
    <dgm:cxn modelId="{482A236C-F333-4B1C-BE89-E00832030EE2}" type="presParOf" srcId="{EAECE7C6-837C-4F21-973D-6E1948FD72E8}" destId="{6900AE07-99DF-4009-B4A4-CED18A3C9741}" srcOrd="2" destOrd="0" presId="urn:microsoft.com/office/officeart/2005/8/layout/radial5"/>
    <dgm:cxn modelId="{9142759B-EA6B-451B-B4DA-20A28FD82DC5}" type="presParOf" srcId="{EAECE7C6-837C-4F21-973D-6E1948FD72E8}" destId="{A9DA164E-A79B-405C-8722-6B02264FFD82}" srcOrd="3" destOrd="0" presId="urn:microsoft.com/office/officeart/2005/8/layout/radial5"/>
    <dgm:cxn modelId="{B950D500-8F78-4500-B6A8-D43A6C6A722E}" type="presParOf" srcId="{A9DA164E-A79B-405C-8722-6B02264FFD82}" destId="{30086AD5-3C7A-4FD1-9EBA-C19CBF2309E6}" srcOrd="0" destOrd="0" presId="urn:microsoft.com/office/officeart/2005/8/layout/radial5"/>
    <dgm:cxn modelId="{529F47E4-2AB0-4A85-AD98-764F6E133303}" type="presParOf" srcId="{EAECE7C6-837C-4F21-973D-6E1948FD72E8}" destId="{3EC21FD9-5D5D-4D49-BB7D-7625D852E7BF}" srcOrd="4" destOrd="0" presId="urn:microsoft.com/office/officeart/2005/8/layout/radial5"/>
    <dgm:cxn modelId="{A467EF59-C7F5-442E-8DE2-EB25429E4E44}" type="presParOf" srcId="{EAECE7C6-837C-4F21-973D-6E1948FD72E8}" destId="{34DD64E5-C299-488A-AE50-FC21876FB01D}" srcOrd="5" destOrd="0" presId="urn:microsoft.com/office/officeart/2005/8/layout/radial5"/>
    <dgm:cxn modelId="{9888621C-2869-4A37-8AAD-68D19C05D8FF}" type="presParOf" srcId="{34DD64E5-C299-488A-AE50-FC21876FB01D}" destId="{EB083037-6E08-4AA0-890C-E3CDE498187E}" srcOrd="0" destOrd="0" presId="urn:microsoft.com/office/officeart/2005/8/layout/radial5"/>
    <dgm:cxn modelId="{F6AAD484-7139-4260-8069-0CA87110D1A3}" type="presParOf" srcId="{EAECE7C6-837C-4F21-973D-6E1948FD72E8}" destId="{1D1F4FED-2EB5-416C-AFB5-AEA3985EA966}" srcOrd="6" destOrd="0" presId="urn:microsoft.com/office/officeart/2005/8/layout/radial5"/>
    <dgm:cxn modelId="{61786292-F506-4945-BAE0-C4918BFF177C}" type="presParOf" srcId="{EAECE7C6-837C-4F21-973D-6E1948FD72E8}" destId="{32AA7D79-081C-49E2-9418-4CBA38EB92F5}" srcOrd="7" destOrd="0" presId="urn:microsoft.com/office/officeart/2005/8/layout/radial5"/>
    <dgm:cxn modelId="{E50AADB1-2439-4AF8-9BC9-EDD66BFA90C6}" type="presParOf" srcId="{32AA7D79-081C-49E2-9418-4CBA38EB92F5}" destId="{B5EA268D-2D7F-4B3D-9B21-C810887FF5B4}" srcOrd="0" destOrd="0" presId="urn:microsoft.com/office/officeart/2005/8/layout/radial5"/>
    <dgm:cxn modelId="{C774D935-0715-47A0-B1B3-83AC1498F754}" type="presParOf" srcId="{EAECE7C6-837C-4F21-973D-6E1948FD72E8}" destId="{BD6DC581-C991-4850-BFCE-4DBAAC50B02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97834-826A-4661-B8FB-4D407E88C3B9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A1E96F-AFC9-4B09-974E-1E801387A1EA}">
      <dgm:prSet phldrT="[Text]"/>
      <dgm:spPr/>
      <dgm:t>
        <a:bodyPr/>
        <a:lstStyle/>
        <a:p>
          <a:r>
            <a:rPr lang="en-I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ACUTE PHASE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2DC85-7F0E-499A-A01B-E8F8E00842E8}" type="parTrans" cxnId="{8984517E-F1A5-4A99-9793-EE9D807242E3}">
      <dgm:prSet/>
      <dgm:spPr/>
      <dgm:t>
        <a:bodyPr/>
        <a:lstStyle/>
        <a:p>
          <a:endParaRPr lang="en-US"/>
        </a:p>
      </dgm:t>
    </dgm:pt>
    <dgm:pt modelId="{F99D5FE8-33F9-42B0-8C8E-DDE97CC7E371}" type="sibTrans" cxnId="{8984517E-F1A5-4A99-9793-EE9D807242E3}">
      <dgm:prSet/>
      <dgm:spPr/>
      <dgm:t>
        <a:bodyPr/>
        <a:lstStyle/>
        <a:p>
          <a:endParaRPr lang="en-US"/>
        </a:p>
      </dgm:t>
    </dgm:pt>
    <dgm:pt modelId="{43B39352-D743-4106-AC40-20FE13266DDA}">
      <dgm:prSet phldrT="[Text]"/>
      <dgm:spPr/>
      <dgm:t>
        <a:bodyPr/>
        <a:lstStyle/>
        <a:p>
          <a:r>
            <a:rPr lang="en-I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1-3 months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431CC-A129-4CC6-8CBC-3A4B5282FA6D}" type="parTrans" cxnId="{444F6891-7CB8-44B2-B45D-8F5F73044DB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88878-6F6F-44D4-B5BE-293CA9348285}" type="sibTrans" cxnId="{444F6891-7CB8-44B2-B45D-8F5F73044DB6}">
      <dgm:prSet/>
      <dgm:spPr/>
      <dgm:t>
        <a:bodyPr/>
        <a:lstStyle/>
        <a:p>
          <a:endParaRPr lang="en-US"/>
        </a:p>
      </dgm:t>
    </dgm:pt>
    <dgm:pt modelId="{5BB12FCA-E668-46E0-AD41-AC1142ED76DF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Majority of the disorders are self limiting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D1C66F-C0C2-4C5E-9CA9-847921EFB67C}" type="parTrans" cxnId="{270015C6-1395-4CC5-A7F1-048F3831731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83F65-D9A4-4A0B-878B-28396DB49085}" type="sibTrans" cxnId="{270015C6-1395-4CC5-A7F1-048F38317319}">
      <dgm:prSet/>
      <dgm:spPr/>
      <dgm:t>
        <a:bodyPr/>
        <a:lstStyle/>
        <a:p>
          <a:endParaRPr lang="en-US"/>
        </a:p>
      </dgm:t>
    </dgm:pt>
    <dgm:pt modelId="{1FD894AD-51AB-40A7-A547-E252E21EB45D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LONG TERM PHASE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52429F-3A3A-4B1F-B1DD-81F3D8FB0378}" type="parTrans" cxnId="{A02D9932-402A-4B81-B691-E198E05F8988}">
      <dgm:prSet/>
      <dgm:spPr/>
      <dgm:t>
        <a:bodyPr/>
        <a:lstStyle/>
        <a:p>
          <a:endParaRPr lang="en-US"/>
        </a:p>
      </dgm:t>
    </dgm:pt>
    <dgm:pt modelId="{B2B7999B-40FA-4F87-8F65-714BFF73EEDF}" type="sibTrans" cxnId="{A02D9932-402A-4B81-B691-E198E05F8988}">
      <dgm:prSet/>
      <dgm:spPr/>
      <dgm:t>
        <a:bodyPr/>
        <a:lstStyle/>
        <a:p>
          <a:endParaRPr lang="en-US"/>
        </a:p>
      </dgm:t>
    </dgm:pt>
    <dgm:pt modelId="{B9AD7ADF-1800-45B7-A119-5CC6BADE4449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 3 months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1D80F-1678-416C-B97B-AFA09DE12620}" type="parTrans" cxnId="{17B6F729-9FEB-4C61-8BEB-6434E2E3D32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3D103B-D2A4-4BE8-A8E9-6B620C13C9B6}" type="sibTrans" cxnId="{17B6F729-9FEB-4C61-8BEB-6434E2E3D32B}">
      <dgm:prSet/>
      <dgm:spPr/>
      <dgm:t>
        <a:bodyPr/>
        <a:lstStyle/>
        <a:p>
          <a:endParaRPr lang="en-US"/>
        </a:p>
      </dgm:t>
    </dgm:pt>
    <dgm:pt modelId="{08C63ACC-FCC3-4551-A28C-3C27862341C9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Most of the disorders requires assistance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00614-FC85-4DA8-900A-D3D3EF502623}" type="parTrans" cxnId="{B92B90B7-5E08-4780-8B8D-8A769F2180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36DEC-2B7E-49C1-BEC3-F8EE639498FF}" type="sibTrans" cxnId="{B92B90B7-5E08-4780-8B8D-8A769F2180D1}">
      <dgm:prSet/>
      <dgm:spPr/>
      <dgm:t>
        <a:bodyPr/>
        <a:lstStyle/>
        <a:p>
          <a:endParaRPr lang="en-US"/>
        </a:p>
      </dgm:t>
    </dgm:pt>
    <dgm:pt modelId="{65317416-7BB8-4285-ABCB-F26F96219BC4}" type="pres">
      <dgm:prSet presAssocID="{7E597834-826A-4661-B8FB-4D407E88C3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78840C39-A314-469F-96EF-A0A972F04EBE}" type="pres">
      <dgm:prSet presAssocID="{6EA1E96F-AFC9-4B09-974E-1E801387A1EA}" presName="root" presStyleCnt="0"/>
      <dgm:spPr/>
    </dgm:pt>
    <dgm:pt modelId="{521D39A0-7960-4A44-B015-8DB331669E37}" type="pres">
      <dgm:prSet presAssocID="{6EA1E96F-AFC9-4B09-974E-1E801387A1EA}" presName="rootComposite" presStyleCnt="0"/>
      <dgm:spPr/>
    </dgm:pt>
    <dgm:pt modelId="{A2021B83-E7D6-4BAE-9B50-691946C80944}" type="pres">
      <dgm:prSet presAssocID="{6EA1E96F-AFC9-4B09-974E-1E801387A1EA}" presName="rootText" presStyleLbl="node1" presStyleIdx="0" presStyleCnt="2"/>
      <dgm:spPr/>
      <dgm:t>
        <a:bodyPr/>
        <a:lstStyle/>
        <a:p>
          <a:endParaRPr lang="en-US"/>
        </a:p>
      </dgm:t>
    </dgm:pt>
    <dgm:pt modelId="{097D8777-B14C-4974-8D64-33AC0E990594}" type="pres">
      <dgm:prSet presAssocID="{6EA1E96F-AFC9-4B09-974E-1E801387A1EA}" presName="rootConnector" presStyleLbl="node1" presStyleIdx="0" presStyleCnt="2"/>
      <dgm:spPr/>
      <dgm:t>
        <a:bodyPr/>
        <a:lstStyle/>
        <a:p>
          <a:endParaRPr lang="en-IN"/>
        </a:p>
      </dgm:t>
    </dgm:pt>
    <dgm:pt modelId="{EFEA3E49-3D50-424D-B80F-6400D59217CB}" type="pres">
      <dgm:prSet presAssocID="{6EA1E96F-AFC9-4B09-974E-1E801387A1EA}" presName="childShape" presStyleCnt="0"/>
      <dgm:spPr/>
    </dgm:pt>
    <dgm:pt modelId="{DDEF1015-0A9F-4336-9F16-A781191C9DCC}" type="pres">
      <dgm:prSet presAssocID="{393431CC-A129-4CC6-8CBC-3A4B5282FA6D}" presName="Name13" presStyleLbl="parChTrans1D2" presStyleIdx="0" presStyleCnt="4"/>
      <dgm:spPr/>
      <dgm:t>
        <a:bodyPr/>
        <a:lstStyle/>
        <a:p>
          <a:endParaRPr lang="en-IN"/>
        </a:p>
      </dgm:t>
    </dgm:pt>
    <dgm:pt modelId="{73B43271-310D-47BC-91E9-66149470181E}" type="pres">
      <dgm:prSet presAssocID="{43B39352-D743-4106-AC40-20FE13266DD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D5FF1-C197-48D9-B34C-0904EF7D4A69}" type="pres">
      <dgm:prSet presAssocID="{CED1C66F-C0C2-4C5E-9CA9-847921EFB67C}" presName="Name13" presStyleLbl="parChTrans1D2" presStyleIdx="1" presStyleCnt="4"/>
      <dgm:spPr/>
      <dgm:t>
        <a:bodyPr/>
        <a:lstStyle/>
        <a:p>
          <a:endParaRPr lang="en-IN"/>
        </a:p>
      </dgm:t>
    </dgm:pt>
    <dgm:pt modelId="{27C61FD7-CDF9-496A-B362-3155C5FF6E50}" type="pres">
      <dgm:prSet presAssocID="{5BB12FCA-E668-46E0-AD41-AC1142ED76DF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DD98098-65AD-470F-B611-C021B67CAED0}" type="pres">
      <dgm:prSet presAssocID="{1FD894AD-51AB-40A7-A547-E252E21EB45D}" presName="root" presStyleCnt="0"/>
      <dgm:spPr/>
    </dgm:pt>
    <dgm:pt modelId="{889490FE-B271-4BDA-987B-50F2DCE67CA5}" type="pres">
      <dgm:prSet presAssocID="{1FD894AD-51AB-40A7-A547-E252E21EB45D}" presName="rootComposite" presStyleCnt="0"/>
      <dgm:spPr/>
    </dgm:pt>
    <dgm:pt modelId="{B104C73C-E1E3-48FA-A478-501C8947F0D7}" type="pres">
      <dgm:prSet presAssocID="{1FD894AD-51AB-40A7-A547-E252E21EB45D}" presName="rootText" presStyleLbl="node1" presStyleIdx="1" presStyleCnt="2"/>
      <dgm:spPr/>
      <dgm:t>
        <a:bodyPr/>
        <a:lstStyle/>
        <a:p>
          <a:endParaRPr lang="en-IN"/>
        </a:p>
      </dgm:t>
    </dgm:pt>
    <dgm:pt modelId="{012A040E-A509-4789-8602-8548B331C074}" type="pres">
      <dgm:prSet presAssocID="{1FD894AD-51AB-40A7-A547-E252E21EB45D}" presName="rootConnector" presStyleLbl="node1" presStyleIdx="1" presStyleCnt="2"/>
      <dgm:spPr/>
      <dgm:t>
        <a:bodyPr/>
        <a:lstStyle/>
        <a:p>
          <a:endParaRPr lang="en-IN"/>
        </a:p>
      </dgm:t>
    </dgm:pt>
    <dgm:pt modelId="{B339F491-9101-495D-BE7D-B0C94DE6B307}" type="pres">
      <dgm:prSet presAssocID="{1FD894AD-51AB-40A7-A547-E252E21EB45D}" presName="childShape" presStyleCnt="0"/>
      <dgm:spPr/>
    </dgm:pt>
    <dgm:pt modelId="{0A5B4922-F37A-4976-AA9B-F46C53F904FC}" type="pres">
      <dgm:prSet presAssocID="{9F11D80F-1678-416C-B97B-AFA09DE12620}" presName="Name13" presStyleLbl="parChTrans1D2" presStyleIdx="2" presStyleCnt="4"/>
      <dgm:spPr/>
      <dgm:t>
        <a:bodyPr/>
        <a:lstStyle/>
        <a:p>
          <a:endParaRPr lang="en-IN"/>
        </a:p>
      </dgm:t>
    </dgm:pt>
    <dgm:pt modelId="{0DBFAD0F-1E51-4E1F-BB10-09425C580DD4}" type="pres">
      <dgm:prSet presAssocID="{B9AD7ADF-1800-45B7-A119-5CC6BADE444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2BE13D-5998-418E-906B-C5EF4C0928DD}" type="pres">
      <dgm:prSet presAssocID="{A9600614-FC85-4DA8-900A-D3D3EF502623}" presName="Name13" presStyleLbl="parChTrans1D2" presStyleIdx="3" presStyleCnt="4"/>
      <dgm:spPr/>
      <dgm:t>
        <a:bodyPr/>
        <a:lstStyle/>
        <a:p>
          <a:endParaRPr lang="en-IN"/>
        </a:p>
      </dgm:t>
    </dgm:pt>
    <dgm:pt modelId="{B8042B02-4146-45C0-8DBE-CDB071C11D70}" type="pres">
      <dgm:prSet presAssocID="{08C63ACC-FCC3-4551-A28C-3C27862341C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14A370-5189-476A-B44D-5A596C916CD1}" type="presOf" srcId="{43B39352-D743-4106-AC40-20FE13266DDA}" destId="{73B43271-310D-47BC-91E9-66149470181E}" srcOrd="0" destOrd="0" presId="urn:microsoft.com/office/officeart/2005/8/layout/hierarchy3"/>
    <dgm:cxn modelId="{D6F4D78A-22C5-4DCC-82E4-32C6E939AEEB}" type="presOf" srcId="{1FD894AD-51AB-40A7-A547-E252E21EB45D}" destId="{012A040E-A509-4789-8602-8548B331C074}" srcOrd="1" destOrd="0" presId="urn:microsoft.com/office/officeart/2005/8/layout/hierarchy3"/>
    <dgm:cxn modelId="{17B6F729-9FEB-4C61-8BEB-6434E2E3D32B}" srcId="{1FD894AD-51AB-40A7-A547-E252E21EB45D}" destId="{B9AD7ADF-1800-45B7-A119-5CC6BADE4449}" srcOrd="0" destOrd="0" parTransId="{9F11D80F-1678-416C-B97B-AFA09DE12620}" sibTransId="{213D103B-D2A4-4BE8-A8E9-6B620C13C9B6}"/>
    <dgm:cxn modelId="{754598C3-CA13-4A30-A0FC-95AE94C69F16}" type="presOf" srcId="{9F11D80F-1678-416C-B97B-AFA09DE12620}" destId="{0A5B4922-F37A-4976-AA9B-F46C53F904FC}" srcOrd="0" destOrd="0" presId="urn:microsoft.com/office/officeart/2005/8/layout/hierarchy3"/>
    <dgm:cxn modelId="{B92B90B7-5E08-4780-8B8D-8A769F2180D1}" srcId="{1FD894AD-51AB-40A7-A547-E252E21EB45D}" destId="{08C63ACC-FCC3-4551-A28C-3C27862341C9}" srcOrd="1" destOrd="0" parTransId="{A9600614-FC85-4DA8-900A-D3D3EF502623}" sibTransId="{5C736DEC-2B7E-49C1-BEC3-F8EE639498FF}"/>
    <dgm:cxn modelId="{9511EF11-9CC3-4845-B85E-E99D907B6A68}" type="presOf" srcId="{1FD894AD-51AB-40A7-A547-E252E21EB45D}" destId="{B104C73C-E1E3-48FA-A478-501C8947F0D7}" srcOrd="0" destOrd="0" presId="urn:microsoft.com/office/officeart/2005/8/layout/hierarchy3"/>
    <dgm:cxn modelId="{B014B89B-8BED-408B-B403-96E645ED7759}" type="presOf" srcId="{CED1C66F-C0C2-4C5E-9CA9-847921EFB67C}" destId="{563D5FF1-C197-48D9-B34C-0904EF7D4A69}" srcOrd="0" destOrd="0" presId="urn:microsoft.com/office/officeart/2005/8/layout/hierarchy3"/>
    <dgm:cxn modelId="{7ECC89AE-510D-4DD8-A66F-6177573B7EDB}" type="presOf" srcId="{08C63ACC-FCC3-4551-A28C-3C27862341C9}" destId="{B8042B02-4146-45C0-8DBE-CDB071C11D70}" srcOrd="0" destOrd="0" presId="urn:microsoft.com/office/officeart/2005/8/layout/hierarchy3"/>
    <dgm:cxn modelId="{444F6891-7CB8-44B2-B45D-8F5F73044DB6}" srcId="{6EA1E96F-AFC9-4B09-974E-1E801387A1EA}" destId="{43B39352-D743-4106-AC40-20FE13266DDA}" srcOrd="0" destOrd="0" parTransId="{393431CC-A129-4CC6-8CBC-3A4B5282FA6D}" sibTransId="{67988878-6F6F-44D4-B5BE-293CA9348285}"/>
    <dgm:cxn modelId="{3E399A72-523D-4F32-AC1E-5CA16546BE4A}" type="presOf" srcId="{7E597834-826A-4661-B8FB-4D407E88C3B9}" destId="{65317416-7BB8-4285-ABCB-F26F96219BC4}" srcOrd="0" destOrd="0" presId="urn:microsoft.com/office/officeart/2005/8/layout/hierarchy3"/>
    <dgm:cxn modelId="{3F89B7FA-BFE5-4131-BE1D-0B666BC0324E}" type="presOf" srcId="{B9AD7ADF-1800-45B7-A119-5CC6BADE4449}" destId="{0DBFAD0F-1E51-4E1F-BB10-09425C580DD4}" srcOrd="0" destOrd="0" presId="urn:microsoft.com/office/officeart/2005/8/layout/hierarchy3"/>
    <dgm:cxn modelId="{270015C6-1395-4CC5-A7F1-048F38317319}" srcId="{6EA1E96F-AFC9-4B09-974E-1E801387A1EA}" destId="{5BB12FCA-E668-46E0-AD41-AC1142ED76DF}" srcOrd="1" destOrd="0" parTransId="{CED1C66F-C0C2-4C5E-9CA9-847921EFB67C}" sibTransId="{3B983F65-D9A4-4A0B-878B-28396DB49085}"/>
    <dgm:cxn modelId="{A02D9932-402A-4B81-B691-E198E05F8988}" srcId="{7E597834-826A-4661-B8FB-4D407E88C3B9}" destId="{1FD894AD-51AB-40A7-A547-E252E21EB45D}" srcOrd="1" destOrd="0" parTransId="{3A52429F-3A3A-4B1F-B1DD-81F3D8FB0378}" sibTransId="{B2B7999B-40FA-4F87-8F65-714BFF73EEDF}"/>
    <dgm:cxn modelId="{0A4FAE0F-8C08-46C4-8F71-B65614FBB692}" type="presOf" srcId="{5BB12FCA-E668-46E0-AD41-AC1142ED76DF}" destId="{27C61FD7-CDF9-496A-B362-3155C5FF6E50}" srcOrd="0" destOrd="0" presId="urn:microsoft.com/office/officeart/2005/8/layout/hierarchy3"/>
    <dgm:cxn modelId="{FCDB0C7C-50DF-425C-8D5E-CFBC161DEB81}" type="presOf" srcId="{6EA1E96F-AFC9-4B09-974E-1E801387A1EA}" destId="{A2021B83-E7D6-4BAE-9B50-691946C80944}" srcOrd="0" destOrd="0" presId="urn:microsoft.com/office/officeart/2005/8/layout/hierarchy3"/>
    <dgm:cxn modelId="{1FF353A8-E74B-48A7-AB4B-2000B17910CD}" type="presOf" srcId="{393431CC-A129-4CC6-8CBC-3A4B5282FA6D}" destId="{DDEF1015-0A9F-4336-9F16-A781191C9DCC}" srcOrd="0" destOrd="0" presId="urn:microsoft.com/office/officeart/2005/8/layout/hierarchy3"/>
    <dgm:cxn modelId="{D45485F7-2BFF-496D-BFFC-E4999A26F426}" type="presOf" srcId="{6EA1E96F-AFC9-4B09-974E-1E801387A1EA}" destId="{097D8777-B14C-4974-8D64-33AC0E990594}" srcOrd="1" destOrd="0" presId="urn:microsoft.com/office/officeart/2005/8/layout/hierarchy3"/>
    <dgm:cxn modelId="{DA6C734E-9C7C-4F82-B3A4-961C9D3AF517}" type="presOf" srcId="{A9600614-FC85-4DA8-900A-D3D3EF502623}" destId="{B82BE13D-5998-418E-906B-C5EF4C0928DD}" srcOrd="0" destOrd="0" presId="urn:microsoft.com/office/officeart/2005/8/layout/hierarchy3"/>
    <dgm:cxn modelId="{8984517E-F1A5-4A99-9793-EE9D807242E3}" srcId="{7E597834-826A-4661-B8FB-4D407E88C3B9}" destId="{6EA1E96F-AFC9-4B09-974E-1E801387A1EA}" srcOrd="0" destOrd="0" parTransId="{CA42DC85-7F0E-499A-A01B-E8F8E00842E8}" sibTransId="{F99D5FE8-33F9-42B0-8C8E-DDE97CC7E371}"/>
    <dgm:cxn modelId="{8E00C3F2-8095-406C-98CB-22F1075FFD87}" type="presParOf" srcId="{65317416-7BB8-4285-ABCB-F26F96219BC4}" destId="{78840C39-A314-469F-96EF-A0A972F04EBE}" srcOrd="0" destOrd="0" presId="urn:microsoft.com/office/officeart/2005/8/layout/hierarchy3"/>
    <dgm:cxn modelId="{3D34E032-F289-4C77-BC0C-D78D9767B59F}" type="presParOf" srcId="{78840C39-A314-469F-96EF-A0A972F04EBE}" destId="{521D39A0-7960-4A44-B015-8DB331669E37}" srcOrd="0" destOrd="0" presId="urn:microsoft.com/office/officeart/2005/8/layout/hierarchy3"/>
    <dgm:cxn modelId="{76856AED-D4D3-4BF5-AD59-BA824A6E1ED7}" type="presParOf" srcId="{521D39A0-7960-4A44-B015-8DB331669E37}" destId="{A2021B83-E7D6-4BAE-9B50-691946C80944}" srcOrd="0" destOrd="0" presId="urn:microsoft.com/office/officeart/2005/8/layout/hierarchy3"/>
    <dgm:cxn modelId="{59572F5A-0662-4D1F-9E17-3A7143E58BD8}" type="presParOf" srcId="{521D39A0-7960-4A44-B015-8DB331669E37}" destId="{097D8777-B14C-4974-8D64-33AC0E990594}" srcOrd="1" destOrd="0" presId="urn:microsoft.com/office/officeart/2005/8/layout/hierarchy3"/>
    <dgm:cxn modelId="{9BDDE0EF-0375-4B1B-A846-C3222DDF083E}" type="presParOf" srcId="{78840C39-A314-469F-96EF-A0A972F04EBE}" destId="{EFEA3E49-3D50-424D-B80F-6400D59217CB}" srcOrd="1" destOrd="0" presId="urn:microsoft.com/office/officeart/2005/8/layout/hierarchy3"/>
    <dgm:cxn modelId="{8A65D029-BB4F-4510-A3CA-3009C11C7056}" type="presParOf" srcId="{EFEA3E49-3D50-424D-B80F-6400D59217CB}" destId="{DDEF1015-0A9F-4336-9F16-A781191C9DCC}" srcOrd="0" destOrd="0" presId="urn:microsoft.com/office/officeart/2005/8/layout/hierarchy3"/>
    <dgm:cxn modelId="{60D0D1CC-E4A9-409A-897B-1F5DE716FE2C}" type="presParOf" srcId="{EFEA3E49-3D50-424D-B80F-6400D59217CB}" destId="{73B43271-310D-47BC-91E9-66149470181E}" srcOrd="1" destOrd="0" presId="urn:microsoft.com/office/officeart/2005/8/layout/hierarchy3"/>
    <dgm:cxn modelId="{B5FD0AB6-F702-4B0F-AE1F-F93897C9965D}" type="presParOf" srcId="{EFEA3E49-3D50-424D-B80F-6400D59217CB}" destId="{563D5FF1-C197-48D9-B34C-0904EF7D4A69}" srcOrd="2" destOrd="0" presId="urn:microsoft.com/office/officeart/2005/8/layout/hierarchy3"/>
    <dgm:cxn modelId="{BBB587EE-1026-4B0B-AAC6-9F898ECEC828}" type="presParOf" srcId="{EFEA3E49-3D50-424D-B80F-6400D59217CB}" destId="{27C61FD7-CDF9-496A-B362-3155C5FF6E50}" srcOrd="3" destOrd="0" presId="urn:microsoft.com/office/officeart/2005/8/layout/hierarchy3"/>
    <dgm:cxn modelId="{5AE07AF8-F3A0-4A08-8819-E466CC85EE27}" type="presParOf" srcId="{65317416-7BB8-4285-ABCB-F26F96219BC4}" destId="{4DD98098-65AD-470F-B611-C021B67CAED0}" srcOrd="1" destOrd="0" presId="urn:microsoft.com/office/officeart/2005/8/layout/hierarchy3"/>
    <dgm:cxn modelId="{9B796785-4C76-4FA3-8E44-57C026E8D83E}" type="presParOf" srcId="{4DD98098-65AD-470F-B611-C021B67CAED0}" destId="{889490FE-B271-4BDA-987B-50F2DCE67CA5}" srcOrd="0" destOrd="0" presId="urn:microsoft.com/office/officeart/2005/8/layout/hierarchy3"/>
    <dgm:cxn modelId="{24697E50-ADEB-4627-A8B0-95060804776B}" type="presParOf" srcId="{889490FE-B271-4BDA-987B-50F2DCE67CA5}" destId="{B104C73C-E1E3-48FA-A478-501C8947F0D7}" srcOrd="0" destOrd="0" presId="urn:microsoft.com/office/officeart/2005/8/layout/hierarchy3"/>
    <dgm:cxn modelId="{B9C97B9F-DAC1-4443-8497-EBBA1D0ED845}" type="presParOf" srcId="{889490FE-B271-4BDA-987B-50F2DCE67CA5}" destId="{012A040E-A509-4789-8602-8548B331C074}" srcOrd="1" destOrd="0" presId="urn:microsoft.com/office/officeart/2005/8/layout/hierarchy3"/>
    <dgm:cxn modelId="{56D3D347-7206-4261-99F6-955FA630D1D5}" type="presParOf" srcId="{4DD98098-65AD-470F-B611-C021B67CAED0}" destId="{B339F491-9101-495D-BE7D-B0C94DE6B307}" srcOrd="1" destOrd="0" presId="urn:microsoft.com/office/officeart/2005/8/layout/hierarchy3"/>
    <dgm:cxn modelId="{018FBC31-0B2D-4E5E-A8D9-98E21C5DB34D}" type="presParOf" srcId="{B339F491-9101-495D-BE7D-B0C94DE6B307}" destId="{0A5B4922-F37A-4976-AA9B-F46C53F904FC}" srcOrd="0" destOrd="0" presId="urn:microsoft.com/office/officeart/2005/8/layout/hierarchy3"/>
    <dgm:cxn modelId="{DB347777-DB9D-469B-8484-5DF1CD12A066}" type="presParOf" srcId="{B339F491-9101-495D-BE7D-B0C94DE6B307}" destId="{0DBFAD0F-1E51-4E1F-BB10-09425C580DD4}" srcOrd="1" destOrd="0" presId="urn:microsoft.com/office/officeart/2005/8/layout/hierarchy3"/>
    <dgm:cxn modelId="{221724B6-FD60-4EDE-B372-57AE0FEA2C34}" type="presParOf" srcId="{B339F491-9101-495D-BE7D-B0C94DE6B307}" destId="{B82BE13D-5998-418E-906B-C5EF4C0928DD}" srcOrd="2" destOrd="0" presId="urn:microsoft.com/office/officeart/2005/8/layout/hierarchy3"/>
    <dgm:cxn modelId="{27C0AAC2-90C8-4676-9ED2-8920A4BFBFA5}" type="presParOf" srcId="{B339F491-9101-495D-BE7D-B0C94DE6B307}" destId="{B8042B02-4146-45C0-8DBE-CDB071C11D7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4D6647-3DFD-48DD-8BAD-39ED3137028E}" type="doc">
      <dgm:prSet loTypeId="urn:microsoft.com/office/officeart/2009/3/layout/Descending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5BE24-DCD5-41F5-9042-02D0520C08D2}">
      <dgm:prSet phldrT="[Text]"/>
      <dgm:spPr/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dirty="0" smtClean="0"/>
            <a:t> week - 70%</a:t>
          </a:r>
          <a:endParaRPr lang="en-US" dirty="0"/>
        </a:p>
      </dgm:t>
    </dgm:pt>
    <dgm:pt modelId="{6588F778-F4AD-4FEB-9227-7D929B2D6375}" type="parTrans" cxnId="{84FCD2D0-A16C-4AAA-BED4-6F82577AC1B6}">
      <dgm:prSet/>
      <dgm:spPr/>
      <dgm:t>
        <a:bodyPr/>
        <a:lstStyle/>
        <a:p>
          <a:endParaRPr lang="en-US"/>
        </a:p>
      </dgm:t>
    </dgm:pt>
    <dgm:pt modelId="{C1D47C14-54D3-4858-B6CF-89E4BFC9C0F0}" type="sibTrans" cxnId="{84FCD2D0-A16C-4AAA-BED4-6F82577AC1B6}">
      <dgm:prSet/>
      <dgm:spPr/>
      <dgm:t>
        <a:bodyPr/>
        <a:lstStyle/>
        <a:p>
          <a:endParaRPr lang="en-US"/>
        </a:p>
      </dgm:t>
    </dgm:pt>
    <dgm:pt modelId="{34C93CBC-37F8-4688-8A67-B12302A49E51}">
      <dgm:prSet phldrT="[Text]" custT="1"/>
      <dgm:spPr/>
      <dgm:t>
        <a:bodyPr/>
        <a:lstStyle/>
        <a:p>
          <a:pPr algn="r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At 1 yr. - 30-40%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A5CC46-7886-4602-BD60-10678F3DB472}" type="parTrans" cxnId="{4DD918EF-5497-4C4E-8D68-FB6ABD3CEC2E}">
      <dgm:prSet/>
      <dgm:spPr/>
      <dgm:t>
        <a:bodyPr/>
        <a:lstStyle/>
        <a:p>
          <a:endParaRPr lang="en-US"/>
        </a:p>
      </dgm:t>
    </dgm:pt>
    <dgm:pt modelId="{62A963A6-7F80-469F-898F-6FE4E3E483D2}" type="sibTrans" cxnId="{4DD918EF-5497-4C4E-8D68-FB6ABD3CEC2E}">
      <dgm:prSet/>
      <dgm:spPr/>
      <dgm:t>
        <a:bodyPr/>
        <a:lstStyle/>
        <a:p>
          <a:endParaRPr lang="en-US"/>
        </a:p>
      </dgm:t>
    </dgm:pt>
    <dgm:pt modelId="{558B55F0-AC10-4E3B-99DB-420573D9CB3A}">
      <dgm:prSet phldrT="[Text]"/>
      <dgm:spPr/>
      <dgm:t>
        <a:bodyPr/>
        <a:lstStyle/>
        <a:p>
          <a:pPr algn="ctr"/>
          <a:r>
            <a:rPr lang="en-US" dirty="0" smtClean="0"/>
            <a:t>At 2 yrs. - </a:t>
          </a:r>
          <a:r>
            <a:rPr lang="en-I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levels are generally less but with persistent level of morbidity that seems to become chronic for some individuals and for some disasters.</a:t>
          </a:r>
          <a:endParaRPr lang="en-US" dirty="0"/>
        </a:p>
      </dgm:t>
    </dgm:pt>
    <dgm:pt modelId="{5A73603B-AE53-4A78-8567-42C356691D6C}" type="parTrans" cxnId="{FEF76BF8-8C1C-4FEE-8152-96FB2F219BC2}">
      <dgm:prSet/>
      <dgm:spPr/>
      <dgm:t>
        <a:bodyPr/>
        <a:lstStyle/>
        <a:p>
          <a:endParaRPr lang="en-US"/>
        </a:p>
      </dgm:t>
    </dgm:pt>
    <dgm:pt modelId="{47917C55-69FF-4C39-8D40-BF122AA00A8D}" type="sibTrans" cxnId="{FEF76BF8-8C1C-4FEE-8152-96FB2F219BC2}">
      <dgm:prSet/>
      <dgm:spPr/>
      <dgm:t>
        <a:bodyPr/>
        <a:lstStyle/>
        <a:p>
          <a:endParaRPr lang="en-US"/>
        </a:p>
      </dgm:t>
    </dgm:pt>
    <dgm:pt modelId="{EA2DD078-47D8-4A6C-815F-AA72D6E49F89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At 10 weeks – </a:t>
          </a:r>
        </a:p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Significant Drop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3EB1D-0394-495C-9DC0-74F61F8EB349}" type="parTrans" cxnId="{5D7A649B-FE6C-42E5-B290-B5B897471E42}">
      <dgm:prSet/>
      <dgm:spPr/>
      <dgm:t>
        <a:bodyPr/>
        <a:lstStyle/>
        <a:p>
          <a:endParaRPr lang="en-US"/>
        </a:p>
      </dgm:t>
    </dgm:pt>
    <dgm:pt modelId="{0BC5C408-4B7D-4C9D-ADE7-6F9CB2FFDF0D}" type="sibTrans" cxnId="{5D7A649B-FE6C-42E5-B290-B5B897471E42}">
      <dgm:prSet/>
      <dgm:spPr/>
      <dgm:t>
        <a:bodyPr/>
        <a:lstStyle/>
        <a:p>
          <a:endParaRPr lang="en-US"/>
        </a:p>
      </dgm:t>
    </dgm:pt>
    <dgm:pt modelId="{565C9B3D-37E6-430B-9003-09CDD7FB7F2E}" type="pres">
      <dgm:prSet presAssocID="{154D6647-3DFD-48DD-8BAD-39ED3137028E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IN"/>
        </a:p>
      </dgm:t>
    </dgm:pt>
    <dgm:pt modelId="{45023439-1691-4291-8FFA-1C28A44A76C9}" type="pres">
      <dgm:prSet presAssocID="{154D6647-3DFD-48DD-8BAD-39ED3137028E}" presName="arrowNode" presStyleLbl="node1" presStyleIdx="0" presStyleCnt="1" custLinFactNeighborX="-235" custLinFactNeighborY="-582"/>
      <dgm:spPr/>
    </dgm:pt>
    <dgm:pt modelId="{B32D2CA3-FFA4-41DA-AD14-EF36918AA040}" type="pres">
      <dgm:prSet presAssocID="{E325BE24-DCD5-41F5-9042-02D0520C08D2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AB560-D147-42EF-87E2-731C437DD20D}" type="pres">
      <dgm:prSet presAssocID="{EA2DD078-47D8-4A6C-815F-AA72D6E49F89}" presName="txNode2" presStyleLbl="revTx" presStyleIdx="1" presStyleCnt="4" custLinFactNeighborX="-19708" custLinFactNeighborY="-52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5A2B0-7FAE-4C05-AD62-C6E188E0001F}" type="pres">
      <dgm:prSet presAssocID="{0BC5C408-4B7D-4C9D-ADE7-6F9CB2FFDF0D}" presName="dotNode2" presStyleCnt="0"/>
      <dgm:spPr/>
    </dgm:pt>
    <dgm:pt modelId="{2FCD122E-B547-40B1-A17B-6DAFB08DF185}" type="pres">
      <dgm:prSet presAssocID="{0BC5C408-4B7D-4C9D-ADE7-6F9CB2FFDF0D}" presName="dotRepeatNode" presStyleLbl="fgShp" presStyleIdx="0" presStyleCnt="2" custLinFactX="-69052" custLinFactY="-42359" custLinFactNeighborX="-100000" custLinFactNeighborY="-100000"/>
      <dgm:spPr/>
      <dgm:t>
        <a:bodyPr/>
        <a:lstStyle/>
        <a:p>
          <a:endParaRPr lang="en-IN"/>
        </a:p>
      </dgm:t>
    </dgm:pt>
    <dgm:pt modelId="{11996B99-FDAA-4FA2-9ED4-CF987E4B5541}" type="pres">
      <dgm:prSet presAssocID="{34C93CBC-37F8-4688-8A67-B12302A49E51}" presName="txNode3" presStyleLbl="revTx" presStyleIdx="2" presStyleCnt="4" custScaleX="63519" custLinFactNeighborX="20964" custLinFactNeighborY="23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A7C61-E95B-4B54-9717-A32DFC9EBEDA}" type="pres">
      <dgm:prSet presAssocID="{62A963A6-7F80-469F-898F-6FE4E3E483D2}" presName="dotNode3" presStyleCnt="0"/>
      <dgm:spPr/>
    </dgm:pt>
    <dgm:pt modelId="{5AB805C6-38C2-4E56-A7FE-F1B9576EC90F}" type="pres">
      <dgm:prSet presAssocID="{62A963A6-7F80-469F-898F-6FE4E3E483D2}" presName="dotRepeatNode" presStyleLbl="fgShp" presStyleIdx="1" presStyleCnt="2"/>
      <dgm:spPr/>
      <dgm:t>
        <a:bodyPr/>
        <a:lstStyle/>
        <a:p>
          <a:endParaRPr lang="en-IN"/>
        </a:p>
      </dgm:t>
    </dgm:pt>
    <dgm:pt modelId="{4FA675CB-5C4B-4988-8C8F-50C00D6A6A5D}" type="pres">
      <dgm:prSet presAssocID="{558B55F0-AC10-4E3B-99DB-420573D9CB3A}" presName="txNode4" presStyleLbl="revTx" presStyleIdx="3" presStyleCnt="4" custScaleX="272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F76BF8-8C1C-4FEE-8152-96FB2F219BC2}" srcId="{154D6647-3DFD-48DD-8BAD-39ED3137028E}" destId="{558B55F0-AC10-4E3B-99DB-420573D9CB3A}" srcOrd="3" destOrd="0" parTransId="{5A73603B-AE53-4A78-8567-42C356691D6C}" sibTransId="{47917C55-69FF-4C39-8D40-BF122AA00A8D}"/>
    <dgm:cxn modelId="{84FCD2D0-A16C-4AAA-BED4-6F82577AC1B6}" srcId="{154D6647-3DFD-48DD-8BAD-39ED3137028E}" destId="{E325BE24-DCD5-41F5-9042-02D0520C08D2}" srcOrd="0" destOrd="0" parTransId="{6588F778-F4AD-4FEB-9227-7D929B2D6375}" sibTransId="{C1D47C14-54D3-4858-B6CF-89E4BFC9C0F0}"/>
    <dgm:cxn modelId="{3AE347C5-BD94-4149-A7AB-98E582078BCB}" type="presOf" srcId="{0BC5C408-4B7D-4C9D-ADE7-6F9CB2FFDF0D}" destId="{2FCD122E-B547-40B1-A17B-6DAFB08DF185}" srcOrd="0" destOrd="0" presId="urn:microsoft.com/office/officeart/2009/3/layout/DescendingProcess"/>
    <dgm:cxn modelId="{C7795B0C-BAFC-43C2-948C-301BDF8A30EF}" type="presOf" srcId="{34C93CBC-37F8-4688-8A67-B12302A49E51}" destId="{11996B99-FDAA-4FA2-9ED4-CF987E4B5541}" srcOrd="0" destOrd="0" presId="urn:microsoft.com/office/officeart/2009/3/layout/DescendingProcess"/>
    <dgm:cxn modelId="{4DD918EF-5497-4C4E-8D68-FB6ABD3CEC2E}" srcId="{154D6647-3DFD-48DD-8BAD-39ED3137028E}" destId="{34C93CBC-37F8-4688-8A67-B12302A49E51}" srcOrd="2" destOrd="0" parTransId="{A2A5CC46-7886-4602-BD60-10678F3DB472}" sibTransId="{62A963A6-7F80-469F-898F-6FE4E3E483D2}"/>
    <dgm:cxn modelId="{5D7A649B-FE6C-42E5-B290-B5B897471E42}" srcId="{154D6647-3DFD-48DD-8BAD-39ED3137028E}" destId="{EA2DD078-47D8-4A6C-815F-AA72D6E49F89}" srcOrd="1" destOrd="0" parTransId="{E763EB1D-0394-495C-9DC0-74F61F8EB349}" sibTransId="{0BC5C408-4B7D-4C9D-ADE7-6F9CB2FFDF0D}"/>
    <dgm:cxn modelId="{909CC601-C802-4E1E-9843-551B392DFE8C}" type="presOf" srcId="{154D6647-3DFD-48DD-8BAD-39ED3137028E}" destId="{565C9B3D-37E6-430B-9003-09CDD7FB7F2E}" srcOrd="0" destOrd="0" presId="urn:microsoft.com/office/officeart/2009/3/layout/DescendingProcess"/>
    <dgm:cxn modelId="{416E5F82-35A0-4883-8E82-82C2B5347740}" type="presOf" srcId="{62A963A6-7F80-469F-898F-6FE4E3E483D2}" destId="{5AB805C6-38C2-4E56-A7FE-F1B9576EC90F}" srcOrd="0" destOrd="0" presId="urn:microsoft.com/office/officeart/2009/3/layout/DescendingProcess"/>
    <dgm:cxn modelId="{C3AEA44D-4A44-4D28-81A7-C84D94D689F9}" type="presOf" srcId="{EA2DD078-47D8-4A6C-815F-AA72D6E49F89}" destId="{A41AB560-D147-42EF-87E2-731C437DD20D}" srcOrd="0" destOrd="0" presId="urn:microsoft.com/office/officeart/2009/3/layout/DescendingProcess"/>
    <dgm:cxn modelId="{7FBAC604-48EC-4EEF-8DA6-949C85815EE4}" type="presOf" srcId="{558B55F0-AC10-4E3B-99DB-420573D9CB3A}" destId="{4FA675CB-5C4B-4988-8C8F-50C00D6A6A5D}" srcOrd="0" destOrd="0" presId="urn:microsoft.com/office/officeart/2009/3/layout/DescendingProcess"/>
    <dgm:cxn modelId="{4581898A-1523-4A9A-B2BA-A7745DEC94EB}" type="presOf" srcId="{E325BE24-DCD5-41F5-9042-02D0520C08D2}" destId="{B32D2CA3-FFA4-41DA-AD14-EF36918AA040}" srcOrd="0" destOrd="0" presId="urn:microsoft.com/office/officeart/2009/3/layout/DescendingProcess"/>
    <dgm:cxn modelId="{2856E703-E258-4AF8-AF37-FA81B91088C3}" type="presParOf" srcId="{565C9B3D-37E6-430B-9003-09CDD7FB7F2E}" destId="{45023439-1691-4291-8FFA-1C28A44A76C9}" srcOrd="0" destOrd="0" presId="urn:microsoft.com/office/officeart/2009/3/layout/DescendingProcess"/>
    <dgm:cxn modelId="{9CA48768-4507-4C50-B0F2-1C380D1078EE}" type="presParOf" srcId="{565C9B3D-37E6-430B-9003-09CDD7FB7F2E}" destId="{B32D2CA3-FFA4-41DA-AD14-EF36918AA040}" srcOrd="1" destOrd="0" presId="urn:microsoft.com/office/officeart/2009/3/layout/DescendingProcess"/>
    <dgm:cxn modelId="{4027BC6A-CD45-432A-A11E-ACFCBCB6E9B4}" type="presParOf" srcId="{565C9B3D-37E6-430B-9003-09CDD7FB7F2E}" destId="{A41AB560-D147-42EF-87E2-731C437DD20D}" srcOrd="2" destOrd="0" presId="urn:microsoft.com/office/officeart/2009/3/layout/DescendingProcess"/>
    <dgm:cxn modelId="{B6715775-8B90-4ECB-93A6-5A75DF54F585}" type="presParOf" srcId="{565C9B3D-37E6-430B-9003-09CDD7FB7F2E}" destId="{32A5A2B0-7FAE-4C05-AD62-C6E188E0001F}" srcOrd="3" destOrd="0" presId="urn:microsoft.com/office/officeart/2009/3/layout/DescendingProcess"/>
    <dgm:cxn modelId="{39C2032E-9703-45F0-83E2-7A1CD6686AD8}" type="presParOf" srcId="{32A5A2B0-7FAE-4C05-AD62-C6E188E0001F}" destId="{2FCD122E-B547-40B1-A17B-6DAFB08DF185}" srcOrd="0" destOrd="0" presId="urn:microsoft.com/office/officeart/2009/3/layout/DescendingProcess"/>
    <dgm:cxn modelId="{1D5EB199-DC71-4DB9-B0E1-B55DC0E38A1B}" type="presParOf" srcId="{565C9B3D-37E6-430B-9003-09CDD7FB7F2E}" destId="{11996B99-FDAA-4FA2-9ED4-CF987E4B5541}" srcOrd="4" destOrd="0" presId="urn:microsoft.com/office/officeart/2009/3/layout/DescendingProcess"/>
    <dgm:cxn modelId="{4B132F76-1692-43F1-88CB-4FC8848AB2D2}" type="presParOf" srcId="{565C9B3D-37E6-430B-9003-09CDD7FB7F2E}" destId="{E9EA7C61-E95B-4B54-9717-A32DFC9EBEDA}" srcOrd="5" destOrd="0" presId="urn:microsoft.com/office/officeart/2009/3/layout/DescendingProcess"/>
    <dgm:cxn modelId="{A6569E24-AF48-4444-A55E-06E2FB493952}" type="presParOf" srcId="{E9EA7C61-E95B-4B54-9717-A32DFC9EBEDA}" destId="{5AB805C6-38C2-4E56-A7FE-F1B9576EC90F}" srcOrd="0" destOrd="0" presId="urn:microsoft.com/office/officeart/2009/3/layout/DescendingProcess"/>
    <dgm:cxn modelId="{A455B682-BED7-4068-BDE2-B054C65BC268}" type="presParOf" srcId="{565C9B3D-37E6-430B-9003-09CDD7FB7F2E}" destId="{4FA675CB-5C4B-4988-8C8F-50C00D6A6A5D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3D5A20-41BA-4343-8EEC-D006AFF3DAA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91A33E-B3D3-4FEC-A20A-E22F9B826F6E}">
      <dgm:prSet phldrT="[Text]"/>
      <dgm:spPr/>
      <dgm:t>
        <a:bodyPr/>
        <a:lstStyle/>
        <a:p>
          <a:r>
            <a:rPr lang="en-US" dirty="0" smtClean="0"/>
            <a:t>HEROIC </a:t>
          </a:r>
        </a:p>
        <a:p>
          <a:r>
            <a:rPr lang="en-US" dirty="0" smtClean="0"/>
            <a:t>&amp;</a:t>
          </a:r>
        </a:p>
        <a:p>
          <a:r>
            <a:rPr lang="en-US" dirty="0" smtClean="0"/>
            <a:t>HONEYMOON PHASE</a:t>
          </a:r>
          <a:endParaRPr lang="en-US" dirty="0"/>
        </a:p>
      </dgm:t>
    </dgm:pt>
    <dgm:pt modelId="{B4DB52AF-F1B1-4747-B4EB-9A23EFFE9DB6}" type="parTrans" cxnId="{0FA9F4B3-0232-4AB7-8FA5-64C4660E0F91}">
      <dgm:prSet/>
      <dgm:spPr/>
      <dgm:t>
        <a:bodyPr/>
        <a:lstStyle/>
        <a:p>
          <a:endParaRPr lang="en-US"/>
        </a:p>
      </dgm:t>
    </dgm:pt>
    <dgm:pt modelId="{A13C5E82-F05F-4B62-921B-AC12E780D380}" type="sibTrans" cxnId="{0FA9F4B3-0232-4AB7-8FA5-64C4660E0F91}">
      <dgm:prSet/>
      <dgm:spPr/>
      <dgm:t>
        <a:bodyPr/>
        <a:lstStyle/>
        <a:p>
          <a:endParaRPr lang="en-US"/>
        </a:p>
      </dgm:t>
    </dgm:pt>
    <dgm:pt modelId="{E75D19FC-ECB3-457F-8032-334BB2A0FC92}">
      <dgm:prSet phldrT="[Text]" custT="1"/>
      <dgm:spPr/>
      <dgm:t>
        <a:bodyPr/>
        <a:lstStyle/>
        <a:p>
          <a:r>
            <a:rPr lang="en-US" sz="1800" dirty="0" smtClean="0"/>
            <a:t>Being a part of multidisciplinary relief team</a:t>
          </a:r>
          <a:endParaRPr lang="en-US" sz="1800" dirty="0"/>
        </a:p>
      </dgm:t>
    </dgm:pt>
    <dgm:pt modelId="{4854A2A5-2881-4CB1-A0A7-F3144881A319}" type="parTrans" cxnId="{16784E33-2278-49E4-9632-55CED36BC8B5}">
      <dgm:prSet/>
      <dgm:spPr/>
      <dgm:t>
        <a:bodyPr/>
        <a:lstStyle/>
        <a:p>
          <a:endParaRPr lang="en-US"/>
        </a:p>
      </dgm:t>
    </dgm:pt>
    <dgm:pt modelId="{E950305D-4905-4754-9E95-8733AA61F06E}" type="sibTrans" cxnId="{16784E33-2278-49E4-9632-55CED36BC8B5}">
      <dgm:prSet/>
      <dgm:spPr/>
      <dgm:t>
        <a:bodyPr/>
        <a:lstStyle/>
        <a:p>
          <a:endParaRPr lang="en-US"/>
        </a:p>
      </dgm:t>
    </dgm:pt>
    <dgm:pt modelId="{39FA1E3B-AA02-4598-882B-AC3ECCEF9496}">
      <dgm:prSet phldrT="[Text]" custT="1"/>
      <dgm:spPr/>
      <dgm:t>
        <a:bodyPr/>
        <a:lstStyle/>
        <a:p>
          <a:r>
            <a:rPr lang="en-US" sz="1800" dirty="0" smtClean="0"/>
            <a:t>Rapid assessment</a:t>
          </a:r>
          <a:endParaRPr lang="en-US" sz="1800" dirty="0"/>
        </a:p>
      </dgm:t>
    </dgm:pt>
    <dgm:pt modelId="{D79DDDAD-89A9-4022-ABF1-8C4E23919C88}" type="parTrans" cxnId="{506FAFDD-3455-47D4-8FCF-132FE9F0C02C}">
      <dgm:prSet/>
      <dgm:spPr/>
      <dgm:t>
        <a:bodyPr/>
        <a:lstStyle/>
        <a:p>
          <a:endParaRPr lang="en-US"/>
        </a:p>
      </dgm:t>
    </dgm:pt>
    <dgm:pt modelId="{F791C7BD-D8FA-4A61-998E-EC4CD6676EAE}" type="sibTrans" cxnId="{506FAFDD-3455-47D4-8FCF-132FE9F0C02C}">
      <dgm:prSet/>
      <dgm:spPr/>
      <dgm:t>
        <a:bodyPr/>
        <a:lstStyle/>
        <a:p>
          <a:endParaRPr lang="en-US"/>
        </a:p>
      </dgm:t>
    </dgm:pt>
    <dgm:pt modelId="{EA9660B2-E306-4BDD-8333-CE959E30E1A3}">
      <dgm:prSet phldrT="[Text]"/>
      <dgm:spPr/>
      <dgm:t>
        <a:bodyPr/>
        <a:lstStyle/>
        <a:p>
          <a:r>
            <a:rPr lang="en-US" dirty="0" smtClean="0"/>
            <a:t>DISILLUSIONMENT PHASE</a:t>
          </a:r>
          <a:endParaRPr lang="en-US" dirty="0"/>
        </a:p>
      </dgm:t>
    </dgm:pt>
    <dgm:pt modelId="{7D11CBBA-0167-4B3F-A94D-BD289B622E54}" type="parTrans" cxnId="{08DFEAD3-2337-4775-B4F0-9A60336C3CD1}">
      <dgm:prSet/>
      <dgm:spPr/>
      <dgm:t>
        <a:bodyPr/>
        <a:lstStyle/>
        <a:p>
          <a:endParaRPr lang="en-US"/>
        </a:p>
      </dgm:t>
    </dgm:pt>
    <dgm:pt modelId="{48EE373B-C581-4930-96A6-66FE08EB6552}" type="sibTrans" cxnId="{08DFEAD3-2337-4775-B4F0-9A60336C3CD1}">
      <dgm:prSet/>
      <dgm:spPr/>
      <dgm:t>
        <a:bodyPr/>
        <a:lstStyle/>
        <a:p>
          <a:endParaRPr lang="en-US"/>
        </a:p>
      </dgm:t>
    </dgm:pt>
    <dgm:pt modelId="{C21915F3-4160-41AB-AD74-C7EEC4C29DEF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Public education activities</a:t>
          </a:r>
          <a:endParaRPr lang="en-US" sz="1600" dirty="0">
            <a:solidFill>
              <a:schemeClr val="tx1"/>
            </a:solidFill>
          </a:endParaRPr>
        </a:p>
      </dgm:t>
    </dgm:pt>
    <dgm:pt modelId="{A65F9FC8-E925-4C6F-85A4-CD59EBD314CB}" type="parTrans" cxnId="{8D6CA95D-9871-435E-8520-4012EAF73144}">
      <dgm:prSet/>
      <dgm:spPr/>
      <dgm:t>
        <a:bodyPr/>
        <a:lstStyle/>
        <a:p>
          <a:endParaRPr lang="en-US"/>
        </a:p>
      </dgm:t>
    </dgm:pt>
    <dgm:pt modelId="{41DAE9BA-F975-4F94-8412-73F7312AAF04}" type="sibTrans" cxnId="{8D6CA95D-9871-435E-8520-4012EAF73144}">
      <dgm:prSet/>
      <dgm:spPr/>
      <dgm:t>
        <a:bodyPr/>
        <a:lstStyle/>
        <a:p>
          <a:endParaRPr lang="en-US"/>
        </a:p>
      </dgm:t>
    </dgm:pt>
    <dgm:pt modelId="{D8E96331-47A3-4C0A-BDC8-E769A82A9F55}">
      <dgm:prSet phldrT="[Text]" custT="1"/>
      <dgm:spPr/>
      <dgm:t>
        <a:bodyPr/>
        <a:lstStyle/>
        <a:p>
          <a:r>
            <a:rPr lang="en-US" sz="1800" dirty="0" smtClean="0"/>
            <a:t>Providing health care and targeted mental health intervention to the needy</a:t>
          </a:r>
          <a:endParaRPr lang="en-US" sz="1800" dirty="0"/>
        </a:p>
      </dgm:t>
    </dgm:pt>
    <dgm:pt modelId="{24C413BE-4646-484F-B4FC-1ADC69EFF337}" type="parTrans" cxnId="{A4954FEF-10C8-4AAC-8566-6778DE355E07}">
      <dgm:prSet/>
      <dgm:spPr/>
      <dgm:t>
        <a:bodyPr/>
        <a:lstStyle/>
        <a:p>
          <a:endParaRPr lang="en-US"/>
        </a:p>
      </dgm:t>
    </dgm:pt>
    <dgm:pt modelId="{4CFFB222-5883-496F-ABCA-5AFB9DFA4913}" type="sibTrans" cxnId="{A4954FEF-10C8-4AAC-8566-6778DE355E07}">
      <dgm:prSet/>
      <dgm:spPr/>
      <dgm:t>
        <a:bodyPr/>
        <a:lstStyle/>
        <a:p>
          <a:endParaRPr lang="en-US"/>
        </a:p>
      </dgm:t>
    </dgm:pt>
    <dgm:pt modelId="{C1848379-966F-41EA-B026-F44FC3FE107A}">
      <dgm:prSet phldrT="[Text]" custT="1"/>
      <dgm:spPr/>
      <dgm:t>
        <a:bodyPr/>
        <a:lstStyle/>
        <a:p>
          <a:r>
            <a:rPr lang="en-US" sz="1800" dirty="0" smtClean="0"/>
            <a:t>Mental health education</a:t>
          </a:r>
          <a:endParaRPr lang="en-US" sz="1800" dirty="0"/>
        </a:p>
      </dgm:t>
    </dgm:pt>
    <dgm:pt modelId="{B354C964-A2A8-4815-B3A6-DC898AF95D90}" type="parTrans" cxnId="{72C6257A-1B9A-44B7-95DF-BD7088F462DF}">
      <dgm:prSet/>
      <dgm:spPr/>
      <dgm:t>
        <a:bodyPr/>
        <a:lstStyle/>
        <a:p>
          <a:endParaRPr lang="en-US"/>
        </a:p>
      </dgm:t>
    </dgm:pt>
    <dgm:pt modelId="{809351D5-782B-44E9-9A42-17731BBC7312}" type="sibTrans" cxnId="{72C6257A-1B9A-44B7-95DF-BD7088F462DF}">
      <dgm:prSet/>
      <dgm:spPr/>
      <dgm:t>
        <a:bodyPr/>
        <a:lstStyle/>
        <a:p>
          <a:endParaRPr lang="en-US"/>
        </a:p>
      </dgm:t>
    </dgm:pt>
    <dgm:pt modelId="{CE182155-99B0-42BC-844E-7E69D8B6CB87}">
      <dgm:prSet phldrT="[Text]" custT="1"/>
      <dgm:spPr/>
      <dgm:t>
        <a:bodyPr/>
        <a:lstStyle/>
        <a:p>
          <a:r>
            <a:rPr lang="en-US" sz="1800" dirty="0" smtClean="0"/>
            <a:t>Collaborating with administrative, funding agencies and local agencies</a:t>
          </a:r>
          <a:endParaRPr lang="en-US" sz="1800" dirty="0"/>
        </a:p>
      </dgm:t>
    </dgm:pt>
    <dgm:pt modelId="{FEB8CC48-E80D-4C7C-8C39-BD76803B5310}" type="parTrans" cxnId="{CCF56694-5462-42CE-8128-5E785DC52FDD}">
      <dgm:prSet/>
      <dgm:spPr/>
      <dgm:t>
        <a:bodyPr/>
        <a:lstStyle/>
        <a:p>
          <a:endParaRPr lang="en-US"/>
        </a:p>
      </dgm:t>
    </dgm:pt>
    <dgm:pt modelId="{1DC7A8E2-7EAD-4EF7-B112-160DACB2F3E2}" type="sibTrans" cxnId="{CCF56694-5462-42CE-8128-5E785DC52FDD}">
      <dgm:prSet/>
      <dgm:spPr/>
      <dgm:t>
        <a:bodyPr/>
        <a:lstStyle/>
        <a:p>
          <a:endParaRPr lang="en-US"/>
        </a:p>
      </dgm:t>
    </dgm:pt>
    <dgm:pt modelId="{F6D7CD0F-6CC4-4679-AB31-2E21F92A7F63}">
      <dgm:prSet phldrT="[Text]"/>
      <dgm:spPr/>
      <dgm:t>
        <a:bodyPr/>
        <a:lstStyle/>
        <a:p>
          <a:r>
            <a:rPr lang="en-US" dirty="0" smtClean="0"/>
            <a:t>RESTORATION </a:t>
          </a:r>
        </a:p>
        <a:p>
          <a:r>
            <a:rPr lang="en-US" dirty="0" smtClean="0"/>
            <a:t>&amp; </a:t>
          </a:r>
        </a:p>
        <a:p>
          <a:r>
            <a:rPr lang="en-US" dirty="0" smtClean="0"/>
            <a:t>PRE –DISASTER PERIOD</a:t>
          </a:r>
          <a:endParaRPr lang="en-US" dirty="0"/>
        </a:p>
      </dgm:t>
    </dgm:pt>
    <dgm:pt modelId="{3080883E-0910-4785-9A53-6CD769F4CCF2}" type="parTrans" cxnId="{0CF76EC8-8A81-4ED1-BF91-BA412D1B9B72}">
      <dgm:prSet/>
      <dgm:spPr/>
      <dgm:t>
        <a:bodyPr/>
        <a:lstStyle/>
        <a:p>
          <a:endParaRPr lang="en-US"/>
        </a:p>
      </dgm:t>
    </dgm:pt>
    <dgm:pt modelId="{A5C4CB67-8B66-424D-AF13-29658FB05081}" type="sibTrans" cxnId="{0CF76EC8-8A81-4ED1-BF91-BA412D1B9B72}">
      <dgm:prSet/>
      <dgm:spPr/>
      <dgm:t>
        <a:bodyPr/>
        <a:lstStyle/>
        <a:p>
          <a:endParaRPr lang="en-US"/>
        </a:p>
      </dgm:t>
    </dgm:pt>
    <dgm:pt modelId="{FDDFEFE6-5810-4391-8697-FD409916DEB2}">
      <dgm:prSet custT="1"/>
      <dgm:spPr/>
      <dgm:t>
        <a:bodyPr/>
        <a:lstStyle/>
        <a:p>
          <a:r>
            <a:rPr lang="en-US" sz="1800" dirty="0" smtClean="0"/>
            <a:t>Providing care for mental ill patients</a:t>
          </a:r>
          <a:endParaRPr lang="en-US" sz="1800" dirty="0"/>
        </a:p>
      </dgm:t>
    </dgm:pt>
    <dgm:pt modelId="{9311F98E-1CFE-4D28-BC5A-471576E6EA2A}" type="parTrans" cxnId="{4EE9B3BF-822A-4C6D-95F1-5AAD05E383A4}">
      <dgm:prSet/>
      <dgm:spPr/>
      <dgm:t>
        <a:bodyPr/>
        <a:lstStyle/>
        <a:p>
          <a:endParaRPr lang="en-US"/>
        </a:p>
      </dgm:t>
    </dgm:pt>
    <dgm:pt modelId="{54201A7D-8962-4418-89DC-E521AA6D0B1A}" type="sibTrans" cxnId="{4EE9B3BF-822A-4C6D-95F1-5AAD05E383A4}">
      <dgm:prSet/>
      <dgm:spPr/>
      <dgm:t>
        <a:bodyPr/>
        <a:lstStyle/>
        <a:p>
          <a:endParaRPr lang="en-US"/>
        </a:p>
      </dgm:t>
    </dgm:pt>
    <dgm:pt modelId="{F1FFF71E-DF91-48A5-8940-BE745B1D5177}">
      <dgm:prSet custT="1"/>
      <dgm:spPr/>
      <dgm:t>
        <a:bodyPr/>
        <a:lstStyle/>
        <a:p>
          <a:r>
            <a:rPr lang="en-US" sz="1800" smtClean="0"/>
            <a:t>Attending to referrals</a:t>
          </a:r>
          <a:endParaRPr lang="en-US" sz="1800" dirty="0"/>
        </a:p>
      </dgm:t>
    </dgm:pt>
    <dgm:pt modelId="{CE65F574-0083-4136-9167-79EBB334CAEA}" type="parTrans" cxnId="{48102B41-2813-44CA-8B27-217B03B956F9}">
      <dgm:prSet/>
      <dgm:spPr/>
      <dgm:t>
        <a:bodyPr/>
        <a:lstStyle/>
        <a:p>
          <a:endParaRPr lang="en-US"/>
        </a:p>
      </dgm:t>
    </dgm:pt>
    <dgm:pt modelId="{85239043-41F0-432F-876C-03B8DDF54700}" type="sibTrans" cxnId="{48102B41-2813-44CA-8B27-217B03B956F9}">
      <dgm:prSet/>
      <dgm:spPr/>
      <dgm:t>
        <a:bodyPr/>
        <a:lstStyle/>
        <a:p>
          <a:endParaRPr lang="en-US"/>
        </a:p>
      </dgm:t>
    </dgm:pt>
    <dgm:pt modelId="{FB5CFDF6-3FCA-4A09-98B9-BB395D2C565C}">
      <dgm:prSet custT="1"/>
      <dgm:spPr/>
      <dgm:t>
        <a:bodyPr/>
        <a:lstStyle/>
        <a:p>
          <a:r>
            <a:rPr lang="en-US" sz="1800" dirty="0" smtClean="0"/>
            <a:t>Training of resourceful community members</a:t>
          </a:r>
          <a:endParaRPr lang="en-US" sz="1800" dirty="0"/>
        </a:p>
      </dgm:t>
    </dgm:pt>
    <dgm:pt modelId="{63D45DBA-B6A3-4AE7-ADF1-3BC7FE456D4F}" type="parTrans" cxnId="{09D75E45-5A8D-4F36-91E0-859459343312}">
      <dgm:prSet/>
      <dgm:spPr/>
      <dgm:t>
        <a:bodyPr/>
        <a:lstStyle/>
        <a:p>
          <a:endParaRPr lang="en-US"/>
        </a:p>
      </dgm:t>
    </dgm:pt>
    <dgm:pt modelId="{247D70DB-F968-4D5C-94C5-8DD26BF74239}" type="sibTrans" cxnId="{09D75E45-5A8D-4F36-91E0-859459343312}">
      <dgm:prSet/>
      <dgm:spPr/>
      <dgm:t>
        <a:bodyPr/>
        <a:lstStyle/>
        <a:p>
          <a:endParaRPr lang="en-US"/>
        </a:p>
      </dgm:t>
    </dgm:pt>
    <dgm:pt modelId="{62FEC58D-D89F-414B-AAB2-06486EFD10F5}">
      <dgm:prSet custT="1"/>
      <dgm:spPr/>
      <dgm:t>
        <a:bodyPr/>
        <a:lstStyle/>
        <a:p>
          <a:r>
            <a:rPr lang="en-US" sz="1800" smtClean="0"/>
            <a:t>Community outreach camps</a:t>
          </a:r>
          <a:endParaRPr lang="en-US" sz="1800" dirty="0"/>
        </a:p>
      </dgm:t>
    </dgm:pt>
    <dgm:pt modelId="{8D3AD30E-CF44-4FE4-944F-6B40084EA095}" type="parTrans" cxnId="{755470F9-7439-4DD8-ADF1-1FBA7DB521AC}">
      <dgm:prSet/>
      <dgm:spPr/>
      <dgm:t>
        <a:bodyPr/>
        <a:lstStyle/>
        <a:p>
          <a:endParaRPr lang="en-US"/>
        </a:p>
      </dgm:t>
    </dgm:pt>
    <dgm:pt modelId="{68D3F3A0-5AD7-4749-907E-1EBC23D2D469}" type="sibTrans" cxnId="{755470F9-7439-4DD8-ADF1-1FBA7DB521AC}">
      <dgm:prSet/>
      <dgm:spPr/>
      <dgm:t>
        <a:bodyPr/>
        <a:lstStyle/>
        <a:p>
          <a:endParaRPr lang="en-US"/>
        </a:p>
      </dgm:t>
    </dgm:pt>
    <dgm:pt modelId="{864438D3-C88C-4136-A12B-192828068B80}">
      <dgm:prSet custT="1"/>
      <dgm:spPr/>
      <dgm:t>
        <a:bodyPr/>
        <a:lstStyle/>
        <a:p>
          <a:r>
            <a:rPr lang="en-US" sz="1800" dirty="0" smtClean="0"/>
            <a:t>Assessment of intervention and feedback mechanism.</a:t>
          </a:r>
          <a:endParaRPr lang="en-US" sz="1800" dirty="0"/>
        </a:p>
      </dgm:t>
    </dgm:pt>
    <dgm:pt modelId="{1CEDA59C-F446-42F4-A9DC-946F983D2985}" type="parTrans" cxnId="{90E85D54-8565-436C-BFC6-E327E16D2411}">
      <dgm:prSet/>
      <dgm:spPr/>
      <dgm:t>
        <a:bodyPr/>
        <a:lstStyle/>
        <a:p>
          <a:endParaRPr lang="en-US"/>
        </a:p>
      </dgm:t>
    </dgm:pt>
    <dgm:pt modelId="{29C3BBA4-6830-47C7-9B26-D47291830DEC}" type="sibTrans" cxnId="{90E85D54-8565-436C-BFC6-E327E16D2411}">
      <dgm:prSet/>
      <dgm:spPr/>
      <dgm:t>
        <a:bodyPr/>
        <a:lstStyle/>
        <a:p>
          <a:endParaRPr lang="en-US"/>
        </a:p>
      </dgm:t>
    </dgm:pt>
    <dgm:pt modelId="{BAECBD13-2B43-48A0-83EC-7734B185F78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Disaster response Network</a:t>
          </a:r>
          <a:endParaRPr lang="en-US" sz="1600" dirty="0">
            <a:solidFill>
              <a:schemeClr val="tx1"/>
            </a:solidFill>
          </a:endParaRPr>
        </a:p>
      </dgm:t>
    </dgm:pt>
    <dgm:pt modelId="{6ACBC96D-BD81-4272-9292-F7929071D36A}" type="parTrans" cxnId="{C87C28C9-6959-45D3-B3B1-0AA5DF4CE10D}">
      <dgm:prSet/>
      <dgm:spPr/>
      <dgm:t>
        <a:bodyPr/>
        <a:lstStyle/>
        <a:p>
          <a:endParaRPr lang="en-US"/>
        </a:p>
      </dgm:t>
    </dgm:pt>
    <dgm:pt modelId="{74ECF329-D8E0-4320-9BD1-EDF95C7B1BE0}" type="sibTrans" cxnId="{C87C28C9-6959-45D3-B3B1-0AA5DF4CE10D}">
      <dgm:prSet/>
      <dgm:spPr/>
      <dgm:t>
        <a:bodyPr/>
        <a:lstStyle/>
        <a:p>
          <a:endParaRPr lang="en-US"/>
        </a:p>
      </dgm:t>
    </dgm:pt>
    <dgm:pt modelId="{440FFD1D-E66D-4C8C-995C-B5BAD9648A78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Training of trainers </a:t>
          </a:r>
          <a:endParaRPr lang="en-US" sz="1600" dirty="0">
            <a:solidFill>
              <a:schemeClr val="tx1"/>
            </a:solidFill>
          </a:endParaRPr>
        </a:p>
      </dgm:t>
    </dgm:pt>
    <dgm:pt modelId="{251A1596-0992-46F3-BFD8-D440F0F6413F}" type="parTrans" cxnId="{C9786BE3-73EC-489D-9D38-E453099E3501}">
      <dgm:prSet/>
      <dgm:spPr/>
      <dgm:t>
        <a:bodyPr/>
        <a:lstStyle/>
        <a:p>
          <a:endParaRPr lang="en-US"/>
        </a:p>
      </dgm:t>
    </dgm:pt>
    <dgm:pt modelId="{A37E80BE-71C3-417C-9B2A-03D8F3DE9FDC}" type="sibTrans" cxnId="{C9786BE3-73EC-489D-9D38-E453099E3501}">
      <dgm:prSet/>
      <dgm:spPr/>
      <dgm:t>
        <a:bodyPr/>
        <a:lstStyle/>
        <a:p>
          <a:endParaRPr lang="en-US"/>
        </a:p>
      </dgm:t>
    </dgm:pt>
    <dgm:pt modelId="{C39E26C8-72FE-457B-9572-9D1038598B7C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Strengthening Information, Education and Communication (IEC) activities</a:t>
          </a:r>
          <a:endParaRPr lang="en-US" sz="1600" dirty="0">
            <a:solidFill>
              <a:schemeClr val="tx1"/>
            </a:solidFill>
          </a:endParaRPr>
        </a:p>
      </dgm:t>
    </dgm:pt>
    <dgm:pt modelId="{2FC8D461-734B-4555-9CD4-0D753F3728BF}" type="parTrans" cxnId="{0653D9E8-81E1-4F54-87BF-B1959168C68A}">
      <dgm:prSet/>
      <dgm:spPr/>
      <dgm:t>
        <a:bodyPr/>
        <a:lstStyle/>
        <a:p>
          <a:endParaRPr lang="en-US"/>
        </a:p>
      </dgm:t>
    </dgm:pt>
    <dgm:pt modelId="{E2DCB399-86D7-4C65-83A1-973CC2DFC8FF}" type="sibTrans" cxnId="{0653D9E8-81E1-4F54-87BF-B1959168C68A}">
      <dgm:prSet/>
      <dgm:spPr/>
      <dgm:t>
        <a:bodyPr/>
        <a:lstStyle/>
        <a:p>
          <a:endParaRPr lang="en-US"/>
        </a:p>
      </dgm:t>
    </dgm:pt>
    <dgm:pt modelId="{CD6CA556-5A3D-4FF9-99FB-9BADEE128BA6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Psychoeducation for the general population</a:t>
          </a:r>
          <a:endParaRPr lang="en-US" sz="1600" dirty="0">
            <a:solidFill>
              <a:schemeClr val="tx1"/>
            </a:solidFill>
          </a:endParaRPr>
        </a:p>
      </dgm:t>
    </dgm:pt>
    <dgm:pt modelId="{F53BCF7D-AEC1-40B2-B74B-0FF1F6E76C30}" type="parTrans" cxnId="{E3D7F5B0-A3CF-43C2-832A-CB7CE6D032B1}">
      <dgm:prSet/>
      <dgm:spPr/>
      <dgm:t>
        <a:bodyPr/>
        <a:lstStyle/>
        <a:p>
          <a:endParaRPr lang="en-US"/>
        </a:p>
      </dgm:t>
    </dgm:pt>
    <dgm:pt modelId="{132E5B27-671F-4EC6-985F-5A4008F285CF}" type="sibTrans" cxnId="{E3D7F5B0-A3CF-43C2-832A-CB7CE6D032B1}">
      <dgm:prSet/>
      <dgm:spPr/>
      <dgm:t>
        <a:bodyPr/>
        <a:lstStyle/>
        <a:p>
          <a:endParaRPr lang="en-US"/>
        </a:p>
      </dgm:t>
    </dgm:pt>
    <dgm:pt modelId="{77BF8310-C8E6-4EA8-974F-F1A9CC7A4523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Community level support and residence training</a:t>
          </a:r>
          <a:endParaRPr lang="en-US" sz="1600" dirty="0">
            <a:solidFill>
              <a:schemeClr val="tx1"/>
            </a:solidFill>
          </a:endParaRPr>
        </a:p>
      </dgm:t>
    </dgm:pt>
    <dgm:pt modelId="{676563FD-02C4-4967-8E6F-32142B388053}" type="parTrans" cxnId="{E2BE5D23-BEE3-46B9-8810-8A46ED4CE313}">
      <dgm:prSet/>
      <dgm:spPr/>
      <dgm:t>
        <a:bodyPr/>
        <a:lstStyle/>
        <a:p>
          <a:endParaRPr lang="en-US"/>
        </a:p>
      </dgm:t>
    </dgm:pt>
    <dgm:pt modelId="{A8C94787-59F3-4EB6-B3F9-C8BE6C1DFAE9}" type="sibTrans" cxnId="{E2BE5D23-BEE3-46B9-8810-8A46ED4CE313}">
      <dgm:prSet/>
      <dgm:spPr/>
      <dgm:t>
        <a:bodyPr/>
        <a:lstStyle/>
        <a:p>
          <a:endParaRPr lang="en-US"/>
        </a:p>
      </dgm:t>
    </dgm:pt>
    <dgm:pt modelId="{15F4D414-D812-4359-A532-75403F7D9FFD}">
      <dgm:prSet phldrT="[Text]" custT="1"/>
      <dgm:spPr/>
      <dgm:t>
        <a:bodyPr/>
        <a:lstStyle/>
        <a:p>
          <a:r>
            <a:rPr lang="en-US" sz="1800" dirty="0" smtClean="0"/>
            <a:t>Stress management</a:t>
          </a:r>
          <a:endParaRPr lang="en-US" sz="1800" dirty="0"/>
        </a:p>
      </dgm:t>
    </dgm:pt>
    <dgm:pt modelId="{C691C6DD-88CA-4219-BAC5-EE2AA3F59EBB}" type="parTrans" cxnId="{35125467-1D2B-4F67-8F91-6B6E9A3C3B70}">
      <dgm:prSet/>
      <dgm:spPr/>
      <dgm:t>
        <a:bodyPr/>
        <a:lstStyle/>
        <a:p>
          <a:endParaRPr lang="en-US"/>
        </a:p>
      </dgm:t>
    </dgm:pt>
    <dgm:pt modelId="{53D2E995-5B7B-4D5A-A758-040D44D23CBF}" type="sibTrans" cxnId="{35125467-1D2B-4F67-8F91-6B6E9A3C3B70}">
      <dgm:prSet/>
      <dgm:spPr/>
      <dgm:t>
        <a:bodyPr/>
        <a:lstStyle/>
        <a:p>
          <a:endParaRPr lang="en-US"/>
        </a:p>
      </dgm:t>
    </dgm:pt>
    <dgm:pt modelId="{8ECBC70F-2960-4603-8775-061E63268058}" type="pres">
      <dgm:prSet presAssocID="{DE3D5A20-41BA-4343-8EEC-D006AFF3DAA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1C0F127E-F3F0-4693-92B2-312B092BE6B2}" type="pres">
      <dgm:prSet presAssocID="{FF91A33E-B3D3-4FEC-A20A-E22F9B826F6E}" presName="linNode" presStyleCnt="0"/>
      <dgm:spPr/>
    </dgm:pt>
    <dgm:pt modelId="{D668B14D-5DBF-4AA5-80C7-B7352DD4A18C}" type="pres">
      <dgm:prSet presAssocID="{FF91A33E-B3D3-4FEC-A20A-E22F9B826F6E}" presName="parentShp" presStyleLbl="node1" presStyleIdx="0" presStyleCnt="3" custScaleX="43272" custLinFactNeighborX="-13479" custLinFactNeighborY="-3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061D9-0668-4081-8005-D8E17712AD7E}" type="pres">
      <dgm:prSet presAssocID="{FF91A33E-B3D3-4FEC-A20A-E22F9B826F6E}" presName="childShp" presStyleLbl="bgAccFollowNode1" presStyleIdx="0" presStyleCnt="3" custScaleX="137202" custScaleY="152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C5FB9-D001-444B-953F-5996993E06C3}" type="pres">
      <dgm:prSet presAssocID="{A13C5E82-F05F-4B62-921B-AC12E780D380}" presName="spacing" presStyleCnt="0"/>
      <dgm:spPr/>
    </dgm:pt>
    <dgm:pt modelId="{E3E09D1B-BECA-4997-8268-6911FDF411EE}" type="pres">
      <dgm:prSet presAssocID="{EA9660B2-E306-4BDD-8333-CE959E30E1A3}" presName="linNode" presStyleCnt="0"/>
      <dgm:spPr/>
    </dgm:pt>
    <dgm:pt modelId="{FE21B100-E89C-44DC-BB6B-8E95B1F6CEA7}" type="pres">
      <dgm:prSet presAssocID="{EA9660B2-E306-4BDD-8333-CE959E30E1A3}" presName="parentShp" presStyleLbl="node1" presStyleIdx="1" presStyleCnt="3" custScaleX="44106" custLinFactNeighborX="-15638" custLinFactNeighborY="-76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BCE680-D7F5-420E-AFBE-E011F2966C1F}" type="pres">
      <dgm:prSet presAssocID="{EA9660B2-E306-4BDD-8333-CE959E30E1A3}" presName="childShp" presStyleLbl="bgAccFollowNode1" presStyleIdx="1" presStyleCnt="3" custScaleX="136500" custScaleY="146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6AE26-8694-43D7-9007-C5DE285E6F93}" type="pres">
      <dgm:prSet presAssocID="{48EE373B-C581-4930-96A6-66FE08EB6552}" presName="spacing" presStyleCnt="0"/>
      <dgm:spPr/>
    </dgm:pt>
    <dgm:pt modelId="{E70F58A4-9155-472D-905A-38C34BAB2EB8}" type="pres">
      <dgm:prSet presAssocID="{F6D7CD0F-6CC4-4679-AB31-2E21F92A7F63}" presName="linNode" presStyleCnt="0"/>
      <dgm:spPr/>
    </dgm:pt>
    <dgm:pt modelId="{7092F5D9-1369-4493-8708-B714E8F5A762}" type="pres">
      <dgm:prSet presAssocID="{F6D7CD0F-6CC4-4679-AB31-2E21F92A7F63}" presName="parentShp" presStyleLbl="node1" presStyleIdx="2" presStyleCnt="3" custScaleX="44187" custLinFactNeighborX="-15398" custLinFactNeighborY="2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4F940-97BE-4002-BF43-D0E4B8A23148}" type="pres">
      <dgm:prSet presAssocID="{F6D7CD0F-6CC4-4679-AB31-2E21F92A7F63}" presName="childShp" presStyleLbl="bgAccFollowNode1" presStyleIdx="2" presStyleCnt="3" custScaleX="136554" custScaleY="159006" custLinFactNeighborY="1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784E33-2278-49E4-9632-55CED36BC8B5}" srcId="{FF91A33E-B3D3-4FEC-A20A-E22F9B826F6E}" destId="{E75D19FC-ECB3-457F-8032-334BB2A0FC92}" srcOrd="0" destOrd="0" parTransId="{4854A2A5-2881-4CB1-A0A7-F3144881A319}" sibTransId="{E950305D-4905-4754-9E95-8733AA61F06E}"/>
    <dgm:cxn modelId="{63FF63AB-CC7D-461A-891D-C712C76366EC}" type="presOf" srcId="{EA9660B2-E306-4BDD-8333-CE959E30E1A3}" destId="{FE21B100-E89C-44DC-BB6B-8E95B1F6CEA7}" srcOrd="0" destOrd="0" presId="urn:microsoft.com/office/officeart/2005/8/layout/vList6"/>
    <dgm:cxn modelId="{7090F0DC-EE3A-4915-B90F-FF385DE3C527}" type="presOf" srcId="{FDDFEFE6-5810-4391-8697-FD409916DEB2}" destId="{C3BCE680-D7F5-420E-AFBE-E011F2966C1F}" srcOrd="0" destOrd="0" presId="urn:microsoft.com/office/officeart/2005/8/layout/vList6"/>
    <dgm:cxn modelId="{DEDA71D7-BB1A-4B1F-B253-DB6250452CB2}" type="presOf" srcId="{D8E96331-47A3-4C0A-BDC8-E769A82A9F55}" destId="{6A8061D9-0668-4081-8005-D8E17712AD7E}" srcOrd="0" destOrd="2" presId="urn:microsoft.com/office/officeart/2005/8/layout/vList6"/>
    <dgm:cxn modelId="{2A90B61E-3164-4A0A-B42D-7DA3836538E6}" type="presOf" srcId="{440FFD1D-E66D-4C8C-995C-B5BAD9648A78}" destId="{DCD4F940-97BE-4002-BF43-D0E4B8A23148}" srcOrd="0" destOrd="2" presId="urn:microsoft.com/office/officeart/2005/8/layout/vList6"/>
    <dgm:cxn modelId="{0653D9E8-81E1-4F54-87BF-B1959168C68A}" srcId="{F6D7CD0F-6CC4-4679-AB31-2E21F92A7F63}" destId="{C39E26C8-72FE-457B-9572-9D1038598B7C}" srcOrd="5" destOrd="0" parTransId="{2FC8D461-734B-4555-9CD4-0D753F3728BF}" sibTransId="{E2DCB399-86D7-4C65-83A1-973CC2DFC8FF}"/>
    <dgm:cxn modelId="{506FAFDD-3455-47D4-8FCF-132FE9F0C02C}" srcId="{FF91A33E-B3D3-4FEC-A20A-E22F9B826F6E}" destId="{39FA1E3B-AA02-4598-882B-AC3ECCEF9496}" srcOrd="1" destOrd="0" parTransId="{D79DDDAD-89A9-4022-ABF1-8C4E23919C88}" sibTransId="{F791C7BD-D8FA-4A61-998E-EC4CD6676EAE}"/>
    <dgm:cxn modelId="{770CD873-0E68-493F-8CBC-4E90DD3233D5}" type="presOf" srcId="{C1848379-966F-41EA-B026-F44FC3FE107A}" destId="{6A8061D9-0668-4081-8005-D8E17712AD7E}" srcOrd="0" destOrd="3" presId="urn:microsoft.com/office/officeart/2005/8/layout/vList6"/>
    <dgm:cxn modelId="{C9786BE3-73EC-489D-9D38-E453099E3501}" srcId="{F6D7CD0F-6CC4-4679-AB31-2E21F92A7F63}" destId="{440FFD1D-E66D-4C8C-995C-B5BAD9648A78}" srcOrd="2" destOrd="0" parTransId="{251A1596-0992-46F3-BFD8-D440F0F6413F}" sibTransId="{A37E80BE-71C3-417C-9B2A-03D8F3DE9FDC}"/>
    <dgm:cxn modelId="{B68F407F-A7C8-417A-8754-1B04D15073BF}" type="presOf" srcId="{DE3D5A20-41BA-4343-8EEC-D006AFF3DAAB}" destId="{8ECBC70F-2960-4603-8775-061E63268058}" srcOrd="0" destOrd="0" presId="urn:microsoft.com/office/officeart/2005/8/layout/vList6"/>
    <dgm:cxn modelId="{760623F6-7B7C-4E62-9549-265FA55F23CE}" type="presOf" srcId="{F6D7CD0F-6CC4-4679-AB31-2E21F92A7F63}" destId="{7092F5D9-1369-4493-8708-B714E8F5A762}" srcOrd="0" destOrd="0" presId="urn:microsoft.com/office/officeart/2005/8/layout/vList6"/>
    <dgm:cxn modelId="{1A50099F-6CA8-40BA-A05B-4ACDEC85872A}" type="presOf" srcId="{864438D3-C88C-4136-A12B-192828068B80}" destId="{C3BCE680-D7F5-420E-AFBE-E011F2966C1F}" srcOrd="0" destOrd="4" presId="urn:microsoft.com/office/officeart/2005/8/layout/vList6"/>
    <dgm:cxn modelId="{09D75E45-5A8D-4F36-91E0-859459343312}" srcId="{EA9660B2-E306-4BDD-8333-CE959E30E1A3}" destId="{FB5CFDF6-3FCA-4A09-98B9-BB395D2C565C}" srcOrd="2" destOrd="0" parTransId="{63D45DBA-B6A3-4AE7-ADF1-3BC7FE456D4F}" sibTransId="{247D70DB-F968-4D5C-94C5-8DD26BF74239}"/>
    <dgm:cxn modelId="{35125467-1D2B-4F67-8F91-6B6E9A3C3B70}" srcId="{FF91A33E-B3D3-4FEC-A20A-E22F9B826F6E}" destId="{15F4D414-D812-4359-A532-75403F7D9FFD}" srcOrd="4" destOrd="0" parTransId="{C691C6DD-88CA-4219-BAC5-EE2AA3F59EBB}" sibTransId="{53D2E995-5B7B-4D5A-A758-040D44D23CBF}"/>
    <dgm:cxn modelId="{E3D7F5B0-A3CF-43C2-832A-CB7CE6D032B1}" srcId="{F6D7CD0F-6CC4-4679-AB31-2E21F92A7F63}" destId="{CD6CA556-5A3D-4FF9-99FB-9BADEE128BA6}" srcOrd="3" destOrd="0" parTransId="{F53BCF7D-AEC1-40B2-B74B-0FF1F6E76C30}" sibTransId="{132E5B27-671F-4EC6-985F-5A4008F285CF}"/>
    <dgm:cxn modelId="{8D6CA95D-9871-435E-8520-4012EAF73144}" srcId="{F6D7CD0F-6CC4-4679-AB31-2E21F92A7F63}" destId="{C21915F3-4160-41AB-AD74-C7EEC4C29DEF}" srcOrd="0" destOrd="0" parTransId="{A65F9FC8-E925-4C6F-85A4-CD59EBD314CB}" sibTransId="{41DAE9BA-F975-4F94-8412-73F7312AAF04}"/>
    <dgm:cxn modelId="{48102B41-2813-44CA-8B27-217B03B956F9}" srcId="{EA9660B2-E306-4BDD-8333-CE959E30E1A3}" destId="{F1FFF71E-DF91-48A5-8940-BE745B1D5177}" srcOrd="1" destOrd="0" parTransId="{CE65F574-0083-4136-9167-79EBB334CAEA}" sibTransId="{85239043-41F0-432F-876C-03B8DDF54700}"/>
    <dgm:cxn modelId="{E2BE5D23-BEE3-46B9-8810-8A46ED4CE313}" srcId="{F6D7CD0F-6CC4-4679-AB31-2E21F92A7F63}" destId="{77BF8310-C8E6-4EA8-974F-F1A9CC7A4523}" srcOrd="4" destOrd="0" parTransId="{676563FD-02C4-4967-8E6F-32142B388053}" sibTransId="{A8C94787-59F3-4EB6-B3F9-C8BE6C1DFAE9}"/>
    <dgm:cxn modelId="{755470F9-7439-4DD8-ADF1-1FBA7DB521AC}" srcId="{EA9660B2-E306-4BDD-8333-CE959E30E1A3}" destId="{62FEC58D-D89F-414B-AAB2-06486EFD10F5}" srcOrd="3" destOrd="0" parTransId="{8D3AD30E-CF44-4FE4-944F-6B40084EA095}" sibTransId="{68D3F3A0-5AD7-4749-907E-1EBC23D2D469}"/>
    <dgm:cxn modelId="{A4954FEF-10C8-4AAC-8566-6778DE355E07}" srcId="{FF91A33E-B3D3-4FEC-A20A-E22F9B826F6E}" destId="{D8E96331-47A3-4C0A-BDC8-E769A82A9F55}" srcOrd="2" destOrd="0" parTransId="{24C413BE-4646-484F-B4FC-1ADC69EFF337}" sibTransId="{4CFFB222-5883-496F-ABCA-5AFB9DFA4913}"/>
    <dgm:cxn modelId="{A1CC8612-979F-40CE-87AA-105E6CD82988}" type="presOf" srcId="{FB5CFDF6-3FCA-4A09-98B9-BB395D2C565C}" destId="{C3BCE680-D7F5-420E-AFBE-E011F2966C1F}" srcOrd="0" destOrd="2" presId="urn:microsoft.com/office/officeart/2005/8/layout/vList6"/>
    <dgm:cxn modelId="{1F43E4A4-F0E8-4383-A458-91844C8DAC7F}" type="presOf" srcId="{62FEC58D-D89F-414B-AAB2-06486EFD10F5}" destId="{C3BCE680-D7F5-420E-AFBE-E011F2966C1F}" srcOrd="0" destOrd="3" presId="urn:microsoft.com/office/officeart/2005/8/layout/vList6"/>
    <dgm:cxn modelId="{A1ABD1E8-1B78-44C5-99A9-15C0FF37FD02}" type="presOf" srcId="{BAECBD13-2B43-48A0-83EC-7734B185F785}" destId="{DCD4F940-97BE-4002-BF43-D0E4B8A23148}" srcOrd="0" destOrd="1" presId="urn:microsoft.com/office/officeart/2005/8/layout/vList6"/>
    <dgm:cxn modelId="{72C6257A-1B9A-44B7-95DF-BD7088F462DF}" srcId="{FF91A33E-B3D3-4FEC-A20A-E22F9B826F6E}" destId="{C1848379-966F-41EA-B026-F44FC3FE107A}" srcOrd="3" destOrd="0" parTransId="{B354C964-A2A8-4815-B3A6-DC898AF95D90}" sibTransId="{809351D5-782B-44E9-9A42-17731BBC7312}"/>
    <dgm:cxn modelId="{08DFEAD3-2337-4775-B4F0-9A60336C3CD1}" srcId="{DE3D5A20-41BA-4343-8EEC-D006AFF3DAAB}" destId="{EA9660B2-E306-4BDD-8333-CE959E30E1A3}" srcOrd="1" destOrd="0" parTransId="{7D11CBBA-0167-4B3F-A94D-BD289B622E54}" sibTransId="{48EE373B-C581-4930-96A6-66FE08EB6552}"/>
    <dgm:cxn modelId="{4EE9B3BF-822A-4C6D-95F1-5AAD05E383A4}" srcId="{EA9660B2-E306-4BDD-8333-CE959E30E1A3}" destId="{FDDFEFE6-5810-4391-8697-FD409916DEB2}" srcOrd="0" destOrd="0" parTransId="{9311F98E-1CFE-4D28-BC5A-471576E6EA2A}" sibTransId="{54201A7D-8962-4418-89DC-E521AA6D0B1A}"/>
    <dgm:cxn modelId="{8126E6A9-E42C-4DC0-AD5A-4DCB2D72E612}" type="presOf" srcId="{39FA1E3B-AA02-4598-882B-AC3ECCEF9496}" destId="{6A8061D9-0668-4081-8005-D8E17712AD7E}" srcOrd="0" destOrd="1" presId="urn:microsoft.com/office/officeart/2005/8/layout/vList6"/>
    <dgm:cxn modelId="{C87C28C9-6959-45D3-B3B1-0AA5DF4CE10D}" srcId="{F6D7CD0F-6CC4-4679-AB31-2E21F92A7F63}" destId="{BAECBD13-2B43-48A0-83EC-7734B185F785}" srcOrd="1" destOrd="0" parTransId="{6ACBC96D-BD81-4272-9292-F7929071D36A}" sibTransId="{74ECF329-D8E0-4320-9BD1-EDF95C7B1BE0}"/>
    <dgm:cxn modelId="{0CF76EC8-8A81-4ED1-BF91-BA412D1B9B72}" srcId="{DE3D5A20-41BA-4343-8EEC-D006AFF3DAAB}" destId="{F6D7CD0F-6CC4-4679-AB31-2E21F92A7F63}" srcOrd="2" destOrd="0" parTransId="{3080883E-0910-4785-9A53-6CD769F4CCF2}" sibTransId="{A5C4CB67-8B66-424D-AF13-29658FB05081}"/>
    <dgm:cxn modelId="{3B110D40-7974-4104-B9E0-2C4FAD615FF4}" type="presOf" srcId="{C21915F3-4160-41AB-AD74-C7EEC4C29DEF}" destId="{DCD4F940-97BE-4002-BF43-D0E4B8A23148}" srcOrd="0" destOrd="0" presId="urn:microsoft.com/office/officeart/2005/8/layout/vList6"/>
    <dgm:cxn modelId="{0FA9F4B3-0232-4AB7-8FA5-64C4660E0F91}" srcId="{DE3D5A20-41BA-4343-8EEC-D006AFF3DAAB}" destId="{FF91A33E-B3D3-4FEC-A20A-E22F9B826F6E}" srcOrd="0" destOrd="0" parTransId="{B4DB52AF-F1B1-4747-B4EB-9A23EFFE9DB6}" sibTransId="{A13C5E82-F05F-4B62-921B-AC12E780D380}"/>
    <dgm:cxn modelId="{1A0C5333-CD07-4F4D-AE1C-29733001F394}" type="presOf" srcId="{E75D19FC-ECB3-457F-8032-334BB2A0FC92}" destId="{6A8061D9-0668-4081-8005-D8E17712AD7E}" srcOrd="0" destOrd="0" presId="urn:microsoft.com/office/officeart/2005/8/layout/vList6"/>
    <dgm:cxn modelId="{053D2CB0-32A7-4CBE-853D-0DBFD6967D86}" type="presOf" srcId="{F1FFF71E-DF91-48A5-8940-BE745B1D5177}" destId="{C3BCE680-D7F5-420E-AFBE-E011F2966C1F}" srcOrd="0" destOrd="1" presId="urn:microsoft.com/office/officeart/2005/8/layout/vList6"/>
    <dgm:cxn modelId="{2D3A0C5F-91C6-43BE-B47B-A649B4F4616C}" type="presOf" srcId="{77BF8310-C8E6-4EA8-974F-F1A9CC7A4523}" destId="{DCD4F940-97BE-4002-BF43-D0E4B8A23148}" srcOrd="0" destOrd="4" presId="urn:microsoft.com/office/officeart/2005/8/layout/vList6"/>
    <dgm:cxn modelId="{779DB562-07FA-42F4-B888-DCFC2668F0DC}" type="presOf" srcId="{15F4D414-D812-4359-A532-75403F7D9FFD}" destId="{6A8061D9-0668-4081-8005-D8E17712AD7E}" srcOrd="0" destOrd="4" presId="urn:microsoft.com/office/officeart/2005/8/layout/vList6"/>
    <dgm:cxn modelId="{CCF56694-5462-42CE-8128-5E785DC52FDD}" srcId="{FF91A33E-B3D3-4FEC-A20A-E22F9B826F6E}" destId="{CE182155-99B0-42BC-844E-7E69D8B6CB87}" srcOrd="5" destOrd="0" parTransId="{FEB8CC48-E80D-4C7C-8C39-BD76803B5310}" sibTransId="{1DC7A8E2-7EAD-4EF7-B112-160DACB2F3E2}"/>
    <dgm:cxn modelId="{EBBA750D-7227-44A0-8456-BB4BDC4E0FAA}" type="presOf" srcId="{FF91A33E-B3D3-4FEC-A20A-E22F9B826F6E}" destId="{D668B14D-5DBF-4AA5-80C7-B7352DD4A18C}" srcOrd="0" destOrd="0" presId="urn:microsoft.com/office/officeart/2005/8/layout/vList6"/>
    <dgm:cxn modelId="{43178030-790C-4EF9-8FC5-B042013ABBF6}" type="presOf" srcId="{CD6CA556-5A3D-4FF9-99FB-9BADEE128BA6}" destId="{DCD4F940-97BE-4002-BF43-D0E4B8A23148}" srcOrd="0" destOrd="3" presId="urn:microsoft.com/office/officeart/2005/8/layout/vList6"/>
    <dgm:cxn modelId="{DAB598DF-12F8-4807-B146-9A8F75E5BCEE}" type="presOf" srcId="{C39E26C8-72FE-457B-9572-9D1038598B7C}" destId="{DCD4F940-97BE-4002-BF43-D0E4B8A23148}" srcOrd="0" destOrd="5" presId="urn:microsoft.com/office/officeart/2005/8/layout/vList6"/>
    <dgm:cxn modelId="{90E85D54-8565-436C-BFC6-E327E16D2411}" srcId="{EA9660B2-E306-4BDD-8333-CE959E30E1A3}" destId="{864438D3-C88C-4136-A12B-192828068B80}" srcOrd="4" destOrd="0" parTransId="{1CEDA59C-F446-42F4-A9DC-946F983D2985}" sibTransId="{29C3BBA4-6830-47C7-9B26-D47291830DEC}"/>
    <dgm:cxn modelId="{FE2D0D31-95E0-48D3-B485-0C3FEDCD57F9}" type="presOf" srcId="{CE182155-99B0-42BC-844E-7E69D8B6CB87}" destId="{6A8061D9-0668-4081-8005-D8E17712AD7E}" srcOrd="0" destOrd="5" presId="urn:microsoft.com/office/officeart/2005/8/layout/vList6"/>
    <dgm:cxn modelId="{172A6E3A-4903-47E1-8250-83D67B77AC5F}" type="presParOf" srcId="{8ECBC70F-2960-4603-8775-061E63268058}" destId="{1C0F127E-F3F0-4693-92B2-312B092BE6B2}" srcOrd="0" destOrd="0" presId="urn:microsoft.com/office/officeart/2005/8/layout/vList6"/>
    <dgm:cxn modelId="{9AB2F876-93D9-49E0-A34D-6857E250B305}" type="presParOf" srcId="{1C0F127E-F3F0-4693-92B2-312B092BE6B2}" destId="{D668B14D-5DBF-4AA5-80C7-B7352DD4A18C}" srcOrd="0" destOrd="0" presId="urn:microsoft.com/office/officeart/2005/8/layout/vList6"/>
    <dgm:cxn modelId="{F48C9C97-BE0A-4866-948C-EBFA6F35AFF7}" type="presParOf" srcId="{1C0F127E-F3F0-4693-92B2-312B092BE6B2}" destId="{6A8061D9-0668-4081-8005-D8E17712AD7E}" srcOrd="1" destOrd="0" presId="urn:microsoft.com/office/officeart/2005/8/layout/vList6"/>
    <dgm:cxn modelId="{D914ECBC-8AB9-4BD1-89AA-E63E02C5714A}" type="presParOf" srcId="{8ECBC70F-2960-4603-8775-061E63268058}" destId="{B0DC5FB9-D001-444B-953F-5996993E06C3}" srcOrd="1" destOrd="0" presId="urn:microsoft.com/office/officeart/2005/8/layout/vList6"/>
    <dgm:cxn modelId="{D31B169C-7C9A-4F77-B5F3-E0E169672E8F}" type="presParOf" srcId="{8ECBC70F-2960-4603-8775-061E63268058}" destId="{E3E09D1B-BECA-4997-8268-6911FDF411EE}" srcOrd="2" destOrd="0" presId="urn:microsoft.com/office/officeart/2005/8/layout/vList6"/>
    <dgm:cxn modelId="{F63A0D68-C8ED-437C-B89E-ECFC911A49A3}" type="presParOf" srcId="{E3E09D1B-BECA-4997-8268-6911FDF411EE}" destId="{FE21B100-E89C-44DC-BB6B-8E95B1F6CEA7}" srcOrd="0" destOrd="0" presId="urn:microsoft.com/office/officeart/2005/8/layout/vList6"/>
    <dgm:cxn modelId="{CDEF83D8-C8D6-46D3-B93D-63302E0ED0B1}" type="presParOf" srcId="{E3E09D1B-BECA-4997-8268-6911FDF411EE}" destId="{C3BCE680-D7F5-420E-AFBE-E011F2966C1F}" srcOrd="1" destOrd="0" presId="urn:microsoft.com/office/officeart/2005/8/layout/vList6"/>
    <dgm:cxn modelId="{37BD94E5-7D0A-4661-8036-8EFC08857E56}" type="presParOf" srcId="{8ECBC70F-2960-4603-8775-061E63268058}" destId="{E386AE26-8694-43D7-9007-C5DE285E6F93}" srcOrd="3" destOrd="0" presId="urn:microsoft.com/office/officeart/2005/8/layout/vList6"/>
    <dgm:cxn modelId="{DD0C1FCC-9DB3-4AAB-B3DB-EE7F1AE364A5}" type="presParOf" srcId="{8ECBC70F-2960-4603-8775-061E63268058}" destId="{E70F58A4-9155-472D-905A-38C34BAB2EB8}" srcOrd="4" destOrd="0" presId="urn:microsoft.com/office/officeart/2005/8/layout/vList6"/>
    <dgm:cxn modelId="{1A8632D4-0DF7-4C21-A544-63BEF51F8C36}" type="presParOf" srcId="{E70F58A4-9155-472D-905A-38C34BAB2EB8}" destId="{7092F5D9-1369-4493-8708-B714E8F5A762}" srcOrd="0" destOrd="0" presId="urn:microsoft.com/office/officeart/2005/8/layout/vList6"/>
    <dgm:cxn modelId="{EE0EF695-3A49-4E8D-AE63-313618E3B9C7}" type="presParOf" srcId="{E70F58A4-9155-472D-905A-38C34BAB2EB8}" destId="{DCD4F940-97BE-4002-BF43-D0E4B8A2314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33E72-EAB5-4F2F-86CD-7CDF9B049B99}">
      <dsp:nvSpPr>
        <dsp:cNvPr id="0" name=""/>
        <dsp:cNvSpPr/>
      </dsp:nvSpPr>
      <dsp:spPr>
        <a:xfrm>
          <a:off x="3319544" y="1140717"/>
          <a:ext cx="1199372" cy="1144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POST DISASTER RESPONSE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5188" y="1308303"/>
        <a:ext cx="848084" cy="809178"/>
      </dsp:txXfrm>
    </dsp:sp>
    <dsp:sp modelId="{DA7D0F01-CED9-4B7E-B804-C220798F11C9}">
      <dsp:nvSpPr>
        <dsp:cNvPr id="0" name=""/>
        <dsp:cNvSpPr/>
      </dsp:nvSpPr>
      <dsp:spPr>
        <a:xfrm rot="16200000">
          <a:off x="3824233" y="813010"/>
          <a:ext cx="189993" cy="307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2732" y="903047"/>
        <a:ext cx="132995" cy="184613"/>
      </dsp:txXfrm>
    </dsp:sp>
    <dsp:sp modelId="{6900AE07-99DF-4009-B4A4-CED18A3C9741}">
      <dsp:nvSpPr>
        <dsp:cNvPr id="0" name=""/>
        <dsp:cNvSpPr/>
      </dsp:nvSpPr>
      <dsp:spPr>
        <a:xfrm>
          <a:off x="3294901" y="108634"/>
          <a:ext cx="1248656" cy="673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EMOTIONAL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7762" y="207281"/>
        <a:ext cx="882934" cy="476309"/>
      </dsp:txXfrm>
    </dsp:sp>
    <dsp:sp modelId="{A9DA164E-A79B-405C-8722-6B02264FFD82}">
      <dsp:nvSpPr>
        <dsp:cNvPr id="0" name=""/>
        <dsp:cNvSpPr/>
      </dsp:nvSpPr>
      <dsp:spPr>
        <a:xfrm rot="21570894">
          <a:off x="4646216" y="1551593"/>
          <a:ext cx="306757" cy="307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6218" y="1613521"/>
        <a:ext cx="214730" cy="184613"/>
      </dsp:txXfrm>
    </dsp:sp>
    <dsp:sp modelId="{3EC21FD9-5D5D-4D49-BB7D-7625D852E7BF}">
      <dsp:nvSpPr>
        <dsp:cNvPr id="0" name=""/>
        <dsp:cNvSpPr/>
      </dsp:nvSpPr>
      <dsp:spPr>
        <a:xfrm>
          <a:off x="5097560" y="1295962"/>
          <a:ext cx="1525694" cy="800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PSYCHOSOMATIC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0993" y="1413264"/>
        <a:ext cx="1078828" cy="566383"/>
      </dsp:txXfrm>
    </dsp:sp>
    <dsp:sp modelId="{34DD64E5-C299-488A-AE50-FC21876FB01D}">
      <dsp:nvSpPr>
        <dsp:cNvPr id="0" name=""/>
        <dsp:cNvSpPr/>
      </dsp:nvSpPr>
      <dsp:spPr>
        <a:xfrm rot="5400000">
          <a:off x="3828905" y="2296534"/>
          <a:ext cx="180650" cy="307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6003" y="2330975"/>
        <a:ext cx="126455" cy="184613"/>
      </dsp:txXfrm>
    </dsp:sp>
    <dsp:sp modelId="{1D1F4FED-2EB5-416C-AFB5-AEA3985EA966}">
      <dsp:nvSpPr>
        <dsp:cNvPr id="0" name=""/>
        <dsp:cNvSpPr/>
      </dsp:nvSpPr>
      <dsp:spPr>
        <a:xfrm>
          <a:off x="3281499" y="2625916"/>
          <a:ext cx="1275461" cy="708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COGNITION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8286" y="2729726"/>
        <a:ext cx="901887" cy="501241"/>
      </dsp:txXfrm>
    </dsp:sp>
    <dsp:sp modelId="{32AA7D79-081C-49E2-9418-4CBA38EB92F5}">
      <dsp:nvSpPr>
        <dsp:cNvPr id="0" name=""/>
        <dsp:cNvSpPr/>
      </dsp:nvSpPr>
      <dsp:spPr>
        <a:xfrm rot="10858887">
          <a:off x="2867627" y="1543768"/>
          <a:ext cx="319452" cy="307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59927" y="1606097"/>
        <a:ext cx="227145" cy="184613"/>
      </dsp:txXfrm>
    </dsp:sp>
    <dsp:sp modelId="{BD6DC581-C991-4850-BFCE-4DBAAC50B021}">
      <dsp:nvSpPr>
        <dsp:cNvPr id="0" name=""/>
        <dsp:cNvSpPr/>
      </dsp:nvSpPr>
      <dsp:spPr>
        <a:xfrm>
          <a:off x="1288080" y="1263299"/>
          <a:ext cx="1429215" cy="833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BEHAVIORAL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7384" y="1385365"/>
        <a:ext cx="1010607" cy="589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21B83-E7D6-4BAE-9B50-691946C80944}">
      <dsp:nvSpPr>
        <dsp:cNvPr id="0" name=""/>
        <dsp:cNvSpPr/>
      </dsp:nvSpPr>
      <dsp:spPr>
        <a:xfrm>
          <a:off x="2264586" y="1198"/>
          <a:ext cx="1492234" cy="746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ACUTE PHASE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6439" y="23051"/>
        <a:ext cx="1448528" cy="702411"/>
      </dsp:txXfrm>
    </dsp:sp>
    <dsp:sp modelId="{DDEF1015-0A9F-4336-9F16-A781191C9DCC}">
      <dsp:nvSpPr>
        <dsp:cNvPr id="0" name=""/>
        <dsp:cNvSpPr/>
      </dsp:nvSpPr>
      <dsp:spPr>
        <a:xfrm>
          <a:off x="2413809" y="747315"/>
          <a:ext cx="149223" cy="559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587"/>
              </a:lnTo>
              <a:lnTo>
                <a:pt x="149223" y="5595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43271-310D-47BC-91E9-66149470181E}">
      <dsp:nvSpPr>
        <dsp:cNvPr id="0" name=""/>
        <dsp:cNvSpPr/>
      </dsp:nvSpPr>
      <dsp:spPr>
        <a:xfrm>
          <a:off x="2563033" y="933844"/>
          <a:ext cx="1193787" cy="74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1-3 months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4886" y="955697"/>
        <a:ext cx="1150081" cy="702411"/>
      </dsp:txXfrm>
    </dsp:sp>
    <dsp:sp modelId="{563D5FF1-C197-48D9-B34C-0904EF7D4A69}">
      <dsp:nvSpPr>
        <dsp:cNvPr id="0" name=""/>
        <dsp:cNvSpPr/>
      </dsp:nvSpPr>
      <dsp:spPr>
        <a:xfrm>
          <a:off x="2413809" y="747315"/>
          <a:ext cx="149223" cy="1492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234"/>
              </a:lnTo>
              <a:lnTo>
                <a:pt x="149223" y="14922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61FD7-CDF9-496A-B362-3155C5FF6E50}">
      <dsp:nvSpPr>
        <dsp:cNvPr id="0" name=""/>
        <dsp:cNvSpPr/>
      </dsp:nvSpPr>
      <dsp:spPr>
        <a:xfrm>
          <a:off x="2563033" y="1866491"/>
          <a:ext cx="1193787" cy="74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Majority of the disorders are self limiting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4886" y="1888344"/>
        <a:ext cx="1150081" cy="702411"/>
      </dsp:txXfrm>
    </dsp:sp>
    <dsp:sp modelId="{B104C73C-E1E3-48FA-A478-501C8947F0D7}">
      <dsp:nvSpPr>
        <dsp:cNvPr id="0" name=""/>
        <dsp:cNvSpPr/>
      </dsp:nvSpPr>
      <dsp:spPr>
        <a:xfrm>
          <a:off x="4129879" y="1198"/>
          <a:ext cx="1492234" cy="746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LONG TERM PHASE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1732" y="23051"/>
        <a:ext cx="1448528" cy="702411"/>
      </dsp:txXfrm>
    </dsp:sp>
    <dsp:sp modelId="{0A5B4922-F37A-4976-AA9B-F46C53F904FC}">
      <dsp:nvSpPr>
        <dsp:cNvPr id="0" name=""/>
        <dsp:cNvSpPr/>
      </dsp:nvSpPr>
      <dsp:spPr>
        <a:xfrm>
          <a:off x="4279102" y="747315"/>
          <a:ext cx="149223" cy="559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587"/>
              </a:lnTo>
              <a:lnTo>
                <a:pt x="149223" y="5595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FAD0F-1E51-4E1F-BB10-09425C580DD4}">
      <dsp:nvSpPr>
        <dsp:cNvPr id="0" name=""/>
        <dsp:cNvSpPr/>
      </dsp:nvSpPr>
      <dsp:spPr>
        <a:xfrm>
          <a:off x="4428326" y="933844"/>
          <a:ext cx="1193787" cy="74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 3 months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0179" y="955697"/>
        <a:ext cx="1150081" cy="702411"/>
      </dsp:txXfrm>
    </dsp:sp>
    <dsp:sp modelId="{B82BE13D-5998-418E-906B-C5EF4C0928DD}">
      <dsp:nvSpPr>
        <dsp:cNvPr id="0" name=""/>
        <dsp:cNvSpPr/>
      </dsp:nvSpPr>
      <dsp:spPr>
        <a:xfrm>
          <a:off x="4279102" y="747315"/>
          <a:ext cx="149223" cy="1492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234"/>
              </a:lnTo>
              <a:lnTo>
                <a:pt x="149223" y="14922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42B02-4146-45C0-8DBE-CDB071C11D70}">
      <dsp:nvSpPr>
        <dsp:cNvPr id="0" name=""/>
        <dsp:cNvSpPr/>
      </dsp:nvSpPr>
      <dsp:spPr>
        <a:xfrm>
          <a:off x="4428326" y="1866491"/>
          <a:ext cx="1193787" cy="74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Most of the disorders requires assistance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0179" y="1888344"/>
        <a:ext cx="1150081" cy="702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23439-1691-4291-8FFA-1C28A44A76C9}">
      <dsp:nvSpPr>
        <dsp:cNvPr id="0" name=""/>
        <dsp:cNvSpPr/>
      </dsp:nvSpPr>
      <dsp:spPr>
        <a:xfrm rot="4396374">
          <a:off x="815011" y="786071"/>
          <a:ext cx="3410100" cy="237811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CD122E-B547-40B1-A17B-6DAFB08DF185}">
      <dsp:nvSpPr>
        <dsp:cNvPr id="0" name=""/>
        <dsp:cNvSpPr/>
      </dsp:nvSpPr>
      <dsp:spPr>
        <a:xfrm>
          <a:off x="2100090" y="1079866"/>
          <a:ext cx="86115" cy="8611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805C6-38C2-4E56-A7FE-F1B9576EC90F}">
      <dsp:nvSpPr>
        <dsp:cNvPr id="0" name=""/>
        <dsp:cNvSpPr/>
      </dsp:nvSpPr>
      <dsp:spPr>
        <a:xfrm>
          <a:off x="2995667" y="1933653"/>
          <a:ext cx="86115" cy="8611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D2CA3-FFA4-41DA-AD14-EF36918AA040}">
      <dsp:nvSpPr>
        <dsp:cNvPr id="0" name=""/>
        <dsp:cNvSpPr/>
      </dsp:nvSpPr>
      <dsp:spPr>
        <a:xfrm>
          <a:off x="594066" y="0"/>
          <a:ext cx="1607756" cy="63204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</a:t>
          </a:r>
          <a:r>
            <a:rPr lang="en-US" sz="1500" kern="1200" baseline="30000" dirty="0" smtClean="0"/>
            <a:t>st</a:t>
          </a:r>
          <a:r>
            <a:rPr lang="en-US" sz="1500" kern="1200" dirty="0" smtClean="0"/>
            <a:t> week - 70%</a:t>
          </a:r>
          <a:endParaRPr lang="en-US" sz="1500" kern="1200" dirty="0"/>
        </a:p>
      </dsp:txBody>
      <dsp:txXfrm>
        <a:off x="594066" y="0"/>
        <a:ext cx="1607756" cy="632041"/>
      </dsp:txXfrm>
    </dsp:sp>
    <dsp:sp modelId="{A41AB560-D147-42EF-87E2-731C437DD20D}">
      <dsp:nvSpPr>
        <dsp:cNvPr id="0" name=""/>
        <dsp:cNvSpPr/>
      </dsp:nvSpPr>
      <dsp:spPr>
        <a:xfrm>
          <a:off x="2286509" y="600019"/>
          <a:ext cx="2216096" cy="63204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At 10 weeks –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Significant Drop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6509" y="600019"/>
        <a:ext cx="2216096" cy="632041"/>
      </dsp:txXfrm>
    </dsp:sp>
    <dsp:sp modelId="{11996B99-FDAA-4FA2-9ED4-CF987E4B5541}">
      <dsp:nvSpPr>
        <dsp:cNvPr id="0" name=""/>
        <dsp:cNvSpPr/>
      </dsp:nvSpPr>
      <dsp:spPr>
        <a:xfrm>
          <a:off x="1445840" y="1806268"/>
          <a:ext cx="1380041" cy="63204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At 1 yr. - 30-40%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5840" y="1806268"/>
        <a:ext cx="1380041" cy="632041"/>
      </dsp:txXfrm>
    </dsp:sp>
    <dsp:sp modelId="{4FA675CB-5C4B-4988-8C8F-50C00D6A6A5D}">
      <dsp:nvSpPr>
        <dsp:cNvPr id="0" name=""/>
        <dsp:cNvSpPr/>
      </dsp:nvSpPr>
      <dsp:spPr>
        <a:xfrm>
          <a:off x="890339" y="3318220"/>
          <a:ext cx="5925387" cy="63204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At 2 yrs. - </a:t>
          </a:r>
          <a:r>
            <a:rPr lang="en-IN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levels are generally less but with persistent level of morbidity that seems to become chronic for some individuals and for some disasters.</a:t>
          </a:r>
          <a:endParaRPr lang="en-US" sz="1500" kern="1200" dirty="0"/>
        </a:p>
      </dsp:txBody>
      <dsp:txXfrm>
        <a:off x="890339" y="3318220"/>
        <a:ext cx="5925387" cy="632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061D9-0668-4081-8005-D8E17712AD7E}">
      <dsp:nvSpPr>
        <dsp:cNvPr id="0" name=""/>
        <dsp:cNvSpPr/>
      </dsp:nvSpPr>
      <dsp:spPr>
        <a:xfrm>
          <a:off x="1605435" y="933"/>
          <a:ext cx="7512755" cy="1638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Being a part of multidisciplinary relief team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Rapid assessment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Providing health care and targeted mental health intervention to the needy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Mental health education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Stress management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Collaborating with administrative, funding agencies and local agencies</a:t>
          </a:r>
          <a:endParaRPr lang="en-US" sz="1800" kern="1200" dirty="0"/>
        </a:p>
      </dsp:txBody>
      <dsp:txXfrm>
        <a:off x="1605435" y="205775"/>
        <a:ext cx="6898230" cy="1229050"/>
      </dsp:txXfrm>
    </dsp:sp>
    <dsp:sp modelId="{D668B14D-5DBF-4AA5-80C7-B7352DD4A18C}">
      <dsp:nvSpPr>
        <dsp:cNvPr id="0" name=""/>
        <dsp:cNvSpPr/>
      </dsp:nvSpPr>
      <dsp:spPr>
        <a:xfrm>
          <a:off x="0" y="249920"/>
          <a:ext cx="1579626" cy="1074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HEROIC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&amp;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HONEYMOON PHASE</a:t>
          </a:r>
          <a:endParaRPr lang="en-US" sz="1300" kern="1200" dirty="0"/>
        </a:p>
      </dsp:txBody>
      <dsp:txXfrm>
        <a:off x="52473" y="302393"/>
        <a:ext cx="1474680" cy="969965"/>
      </dsp:txXfrm>
    </dsp:sp>
    <dsp:sp modelId="{C3BCE680-D7F5-420E-AFBE-E011F2966C1F}">
      <dsp:nvSpPr>
        <dsp:cNvPr id="0" name=""/>
        <dsp:cNvSpPr/>
      </dsp:nvSpPr>
      <dsp:spPr>
        <a:xfrm>
          <a:off x="1637011" y="1747158"/>
          <a:ext cx="7481622" cy="1578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Providing care for mental ill patients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Attending to referrals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Training of resourceful community members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Community outreach camps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Assessment of intervention and feedback mechanism.</a:t>
          </a:r>
          <a:endParaRPr lang="en-US" sz="1800" kern="1200" dirty="0"/>
        </a:p>
      </dsp:txBody>
      <dsp:txXfrm>
        <a:off x="1637011" y="1944501"/>
        <a:ext cx="6889593" cy="1184057"/>
      </dsp:txXfrm>
    </dsp:sp>
    <dsp:sp modelId="{FE21B100-E89C-44DC-BB6B-8E95B1F6CEA7}">
      <dsp:nvSpPr>
        <dsp:cNvPr id="0" name=""/>
        <dsp:cNvSpPr/>
      </dsp:nvSpPr>
      <dsp:spPr>
        <a:xfrm>
          <a:off x="0" y="1990841"/>
          <a:ext cx="1611645" cy="1074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DISILLUSIONMENT PHASE</a:t>
          </a:r>
          <a:endParaRPr lang="en-US" sz="1300" kern="1200" dirty="0"/>
        </a:p>
      </dsp:txBody>
      <dsp:txXfrm>
        <a:off x="52473" y="2043314"/>
        <a:ext cx="1506699" cy="969965"/>
      </dsp:txXfrm>
    </dsp:sp>
    <dsp:sp modelId="{DCD4F940-97BE-4002-BF43-D0E4B8A23148}">
      <dsp:nvSpPr>
        <dsp:cNvPr id="0" name=""/>
        <dsp:cNvSpPr/>
      </dsp:nvSpPr>
      <dsp:spPr>
        <a:xfrm>
          <a:off x="1637011" y="3434326"/>
          <a:ext cx="7484582" cy="17091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Public education activities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Disaster response Network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Training of trainers 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Psychoeducation for the general population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Community level support and residence training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Strengthening Information, Education and Communication (IEC) activities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637011" y="3647973"/>
        <a:ext cx="6843642" cy="1281879"/>
      </dsp:txXfrm>
    </dsp:sp>
    <dsp:sp modelId="{7092F5D9-1369-4493-8708-B714E8F5A762}">
      <dsp:nvSpPr>
        <dsp:cNvPr id="0" name=""/>
        <dsp:cNvSpPr/>
      </dsp:nvSpPr>
      <dsp:spPr>
        <a:xfrm>
          <a:off x="0" y="3775602"/>
          <a:ext cx="1614605" cy="1074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RESTORATION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&amp;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PRE –DISASTER PERIOD</a:t>
          </a:r>
          <a:endParaRPr lang="en-US" sz="1300" kern="1200" dirty="0"/>
        </a:p>
      </dsp:txBody>
      <dsp:txXfrm>
        <a:off x="52473" y="3828075"/>
        <a:ext cx="1509659" cy="969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29A52-8887-437B-A094-FE13FFC03EA6}" type="datetimeFigureOut">
              <a:rPr lang="en-IN" smtClean="0"/>
              <a:t>09-01-2017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C1A13-7C46-4944-A8EB-4043385EFC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59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1CDA-A3E0-4A05-814C-295CDF49203E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573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1CDA-A3E0-4A05-814C-295CDF49203E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31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1CDA-A3E0-4A05-814C-295CDF49203E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583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community-based-group interventions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planned like art therapy (painting/drawing), group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discussions, dramas, storytelling, structuring their day,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engaging in activities, prayers, yoga, relaxation, and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sports/games; stress management of the relief worker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essential; engaging the willing survivors in spiritual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 and involving the survivors in re-building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community is essential.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IN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N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N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no systematic studies, however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preliminary research have yielded following resilience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factors; a cohesive community, community resources,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minimal displacement, good social support and network,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preserved family system and support, altruistic behavior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community leaders, 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1CDA-A3E0-4A05-814C-295CDF49203E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474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4750594"/>
            <a:ext cx="9141619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066" y="3257550"/>
            <a:ext cx="740687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50C2-B4ED-490D-97EE-336C07B83A37}" type="datetime1">
              <a:rPr lang="en-US" smtClean="0"/>
              <a:t>1/9/2017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Jagaluru CBR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2BAF-A4F7-47F4-A32F-CE5CFD3A2D6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649199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7474-CB96-4C70-BE28-81024B3EE69A}" type="datetime1">
              <a:rPr lang="en-US" smtClean="0"/>
              <a:t>1/9/2017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Jagaluru CBR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BDE2-7A4B-425B-A4F5-22A58BC4229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46289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4750594"/>
            <a:ext cx="9141619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9226"/>
            <a:ext cx="1971675" cy="43199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B90B-F1A0-4F22-B4ED-05645A88DCE0}" type="datetime1">
              <a:rPr lang="en-US" smtClean="0"/>
              <a:t>1/9/2017</a:t>
            </a:fld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Jagaluru CBR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30C3-C143-416E-AB22-05C11C55033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743892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A644-7061-4E79-9B74-245532BAB387}" type="datetime1">
              <a:rPr lang="en-US" smtClean="0"/>
              <a:t>1/9/2017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Jagaluru CBR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99F1-D205-4F97-8AFB-A7EDA74EB4F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847125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4750594"/>
            <a:ext cx="9141619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066" y="3257550"/>
            <a:ext cx="740687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5C774-8069-405F-BADF-023CC81A51D7}" type="datetime1">
              <a:rPr lang="en-US" smtClean="0"/>
              <a:t>1/9/2017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Jagaluru CBR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28A98-FB17-4AEE-A199-8E48AE3E0F3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537722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5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06D09-73FE-46CC-8C79-02E44EE7EAB7}" type="datetime1">
              <a:rPr lang="en-US" smtClean="0"/>
              <a:t>1/9/2017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Jagaluru CBR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8053-AEB1-4A60-B6E8-B11AFC98E27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189503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5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E3302-5F36-45B4-BAF8-4F288E4EE5F9}" type="datetime1">
              <a:rPr lang="en-US" smtClean="0"/>
              <a:t>1/9/2017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Jagaluru CBR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26BD-A97F-4503-8404-214CBEC734C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63408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57C7-1443-48D3-9C84-6B6BDA75C71A}" type="datetime1">
              <a:rPr lang="en-US" smtClean="0"/>
              <a:t>1/9/2017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Jagaluru CBR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2113-6535-4808-BFFC-75F8F580AB5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752823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1" y="4750594"/>
            <a:ext cx="9141619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2FDA-8FD8-4BF0-8D2D-D3D0CB5336FA}" type="datetime1">
              <a:rPr lang="en-US" smtClean="0"/>
              <a:t>1/9/2017</a:t>
            </a:fld>
            <a:endParaRPr lang="en-IN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IN"/>
              <a:t>Jagaluru CBR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F73A-C0FB-4943-A527-BA85E5B7D01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160629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303847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142" y="0"/>
            <a:ext cx="476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8855" y="4844655"/>
            <a:ext cx="1964531" cy="273844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80752DA-0B0D-4023-A7DE-8B482CD65A40}" type="datetime1">
              <a:rPr lang="en-US" smtClean="0"/>
              <a:t>1/9/2017</a:t>
            </a:fld>
            <a:endParaRPr lang="en-I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655"/>
            <a:ext cx="3486150" cy="273844"/>
          </a:xfrm>
        </p:spPr>
        <p:txBody>
          <a:bodyPr/>
          <a:lstStyle>
            <a:lvl1pPr algn="l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IN">
                <a:solidFill>
                  <a:srgbClr val="696464"/>
                </a:solidFill>
              </a:rPr>
              <a:t>Jagaluru CBR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5A7B16-FA86-4ADA-9664-88ADD781432A}" type="slidenum">
              <a:rPr lang="en-IN">
                <a:solidFill>
                  <a:srgbClr val="696464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872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" y="3686175"/>
            <a:ext cx="9141619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CF6E-AE95-459C-AD86-59AEA548F7DC}" type="datetime1">
              <a:rPr lang="en-US" smtClean="0"/>
              <a:t>1/9/2017</a:t>
            </a:fld>
            <a:endParaRPr lang="en-I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Jagaluru CBR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7CCBD-BD71-4C8A-89A6-7B6DECF13DA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60784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595"/>
            <a:ext cx="9144000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722" y="215505"/>
            <a:ext cx="7543800" cy="1087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722" y="1384698"/>
            <a:ext cx="7543800" cy="301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723" y="4844655"/>
            <a:ext cx="185499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D7A743-EED3-4575-8745-83C851A82F4C}" type="datetime1">
              <a:rPr lang="en-US" smtClean="0"/>
              <a:t>1/9/2017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3" y="4844655"/>
            <a:ext cx="36171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Jagaluru CBR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929" y="4844655"/>
            <a:ext cx="9834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378236-1B93-4B1F-B51C-3F777B332BE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303735"/>
            <a:ext cx="747474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2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hf hdr="0" ft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Burkle%20FM%20Jr%5bAuthor%5d&amp;cauthor=true&amp;cauthor_uid=23077267" TargetMode="External"/><Relationship Id="rId7" Type="http://schemas.openxmlformats.org/officeDocument/2006/relationships/hyperlink" Target="http://www.ncbi.nlm.nih.gov/pubmed/?term=Markenson%20D%5bAuthor%5d&amp;cauthor=true&amp;cauthor_uid=23077267" TargetMode="External"/><Relationship Id="rId2" Type="http://schemas.openxmlformats.org/officeDocument/2006/relationships/hyperlink" Target="http://www.ncbi.nlm.nih.gov/pubmed/?term=Fox%20JH%5bAuthor%5d&amp;cauthor=true&amp;cauthor_uid=230772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?term=Epstein%20JL%5bAuthor%5d&amp;cauthor=true&amp;cauthor_uid=23077267" TargetMode="External"/><Relationship Id="rId5" Type="http://schemas.openxmlformats.org/officeDocument/2006/relationships/hyperlink" Target="http://www.ncbi.nlm.nih.gov/pubmed/?term=Pia%20FA%5bAuthor%5d&amp;cauthor=true&amp;cauthor_uid=23077267" TargetMode="External"/><Relationship Id="rId4" Type="http://schemas.openxmlformats.org/officeDocument/2006/relationships/hyperlink" Target="http://www.ncbi.nlm.nih.gov/pubmed/?term=Bass%20J%5bAuthor%5d&amp;cauthor=true&amp;cauthor_uid=23077267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DISASTER MENTAL HEALTH: ROLE OF PSYCHIATRIST</a:t>
            </a:r>
            <a:endParaRPr lang="en-IN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Aneelraj,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Post-Doctoral fellow in community mental health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E59970-D2C3-43BF-A14C-BD9D70CB80B3}" type="datetime1">
              <a:rPr lang="en-US" smtClean="0"/>
              <a:t>1/9/2017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2BAF-A4F7-47F4-A32F-CE5CFD3A2D66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010461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DIMENSIONS OF POST-DISASTER RESPONSE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575207"/>
              </p:ext>
            </p:extLst>
          </p:nvPr>
        </p:nvGraphicFramePr>
        <p:xfrm>
          <a:off x="628650" y="1369219"/>
          <a:ext cx="7886700" cy="3443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2182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3558"/>
          </a:xfrm>
        </p:spPr>
        <p:txBody>
          <a:bodyPr>
            <a:normAutofit/>
          </a:bodyPr>
          <a:lstStyle/>
          <a:p>
            <a:r>
              <a:rPr lang="en-IN" sz="4000" dirty="0" smtClean="0"/>
              <a:t>TYPES OF RESPONSE TO TRUMATIC EVENTS</a:t>
            </a:r>
            <a:endParaRPr lang="en-IN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24467"/>
              </p:ext>
            </p:extLst>
          </p:nvPr>
        </p:nvGraphicFramePr>
        <p:xfrm>
          <a:off x="0" y="843558"/>
          <a:ext cx="9144000" cy="3698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9">
                  <a:extLst>
                    <a:ext uri="{9D8B030D-6E8A-4147-A177-3AD203B41FA5}">
                      <a16:colId xmlns="" xmlns:a16="http://schemas.microsoft.com/office/drawing/2014/main" val="1775887620"/>
                    </a:ext>
                  </a:extLst>
                </a:gridCol>
                <a:gridCol w="2263901">
                  <a:extLst>
                    <a:ext uri="{9D8B030D-6E8A-4147-A177-3AD203B41FA5}">
                      <a16:colId xmlns="" xmlns:a16="http://schemas.microsoft.com/office/drawing/2014/main" val="756228686"/>
                    </a:ext>
                  </a:extLst>
                </a:gridCol>
                <a:gridCol w="2516120">
                  <a:extLst>
                    <a:ext uri="{9D8B030D-6E8A-4147-A177-3AD203B41FA5}">
                      <a16:colId xmlns="" xmlns:a16="http://schemas.microsoft.com/office/drawing/2014/main" val="1089890580"/>
                    </a:ext>
                  </a:extLst>
                </a:gridCol>
                <a:gridCol w="2516120">
                  <a:extLst>
                    <a:ext uri="{9D8B030D-6E8A-4147-A177-3AD203B41FA5}">
                      <a16:colId xmlns="" xmlns:a16="http://schemas.microsoft.com/office/drawing/2014/main" val="4234927526"/>
                    </a:ext>
                  </a:extLst>
                </a:gridCol>
              </a:tblGrid>
              <a:tr h="421928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400" dirty="0" smtClean="0"/>
                        <a:t>DISTRESS RESPONSE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400" dirty="0" smtClean="0"/>
                        <a:t>HEALTH RISK BEHAVIORS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400" dirty="0" smtClean="0"/>
                        <a:t>ILLNESS</a:t>
                      </a:r>
                      <a:endParaRPr lang="en-IN" sz="14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IN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7463199"/>
                  </a:ext>
                </a:extLst>
              </a:tr>
              <a:tr h="42192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400" dirty="0" smtClean="0"/>
                        <a:t>Adults</a:t>
                      </a:r>
                      <a:endParaRPr lang="en-IN" sz="14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400" dirty="0" smtClean="0"/>
                        <a:t>Children</a:t>
                      </a:r>
                      <a:endParaRPr lang="en-IN" sz="14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136664397"/>
                  </a:ext>
                </a:extLst>
              </a:tr>
              <a:tr h="285422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IN" sz="1400" dirty="0" smtClean="0"/>
                        <a:t> Fear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IN" sz="1400" dirty="0" smtClean="0"/>
                        <a:t> Insomnia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IN" sz="1400" dirty="0" smtClean="0"/>
                        <a:t> Grief/Sadness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IN" sz="1400" dirty="0" smtClean="0"/>
                        <a:t>Anger/Irritability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IN" sz="1400" dirty="0" smtClean="0"/>
                        <a:t> Confusion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IN" sz="1400" dirty="0" smtClean="0"/>
                        <a:t> Somatic Complaints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400" dirty="0" smtClean="0"/>
                        <a:t>Panic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400" dirty="0" smtClean="0"/>
                        <a:t>Increased Substance Use 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400" dirty="0" smtClean="0"/>
                        <a:t>Domestic </a:t>
                      </a:r>
                      <a:r>
                        <a:rPr lang="en-IN" sz="1400" baseline="0" dirty="0" smtClean="0"/>
                        <a:t> a</a:t>
                      </a:r>
                      <a:r>
                        <a:rPr lang="en-IN" sz="1400" dirty="0" smtClean="0"/>
                        <a:t>buse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400" dirty="0" smtClean="0"/>
                        <a:t>Complex Bereavement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IN" sz="1400" dirty="0" smtClean="0"/>
                        <a:t>Acute stress disorder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400" dirty="0" smtClean="0"/>
                        <a:t>Depression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400" dirty="0" smtClean="0"/>
                        <a:t>Other Anxiety Disorders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IN" sz="1400" dirty="0" smtClean="0"/>
                        <a:t>PTSD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IN" sz="1400" dirty="0" smtClean="0"/>
                        <a:t>Substance-use disorders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400" dirty="0" smtClean="0"/>
                        <a:t>Somatoform Disorders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400" dirty="0" smtClean="0"/>
                        <a:t>Adjustment disorder</a:t>
                      </a:r>
                      <a:endParaRPr lang="en-IN" sz="14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400" dirty="0" smtClean="0"/>
                        <a:t>School refusal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400" dirty="0" smtClean="0"/>
                        <a:t>School dropouts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400" dirty="0" smtClean="0"/>
                        <a:t>ODD &amp; Conduct symptoms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N" sz="1400" dirty="0" smtClean="0"/>
                        <a:t>Along with PTSD, Depression and somatoform disorder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en-IN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3818216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50" y="4541637"/>
            <a:ext cx="764824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dirty="0"/>
              <a:t>Mental health morbidity continues to </a:t>
            </a:r>
            <a:r>
              <a:rPr lang="en-IN" dirty="0" smtClean="0"/>
              <a:t>be prevalent </a:t>
            </a:r>
            <a:r>
              <a:rPr lang="en-IN" dirty="0"/>
              <a:t>even after 3-5 years in the disaster </a:t>
            </a:r>
            <a:r>
              <a:rPr lang="en-IN" dirty="0" smtClean="0"/>
              <a:t>affected community.			</a:t>
            </a:r>
            <a:r>
              <a:rPr lang="en-IN" i="1" dirty="0" smtClean="0"/>
              <a:t>-(Liu A et al., 2006)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496937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HIGH RISK GROUPS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gender  &amp; Children</a:t>
            </a: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Elderly</a:t>
            </a: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Physically disabled &amp; chronic medical condition</a:t>
            </a: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exposed to life threat </a:t>
            </a: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Injured &amp; First responders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Displaced individuals with</a:t>
            </a:r>
          </a:p>
          <a:p>
            <a:pPr marL="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On-going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life events after disaster </a:t>
            </a:r>
          </a:p>
          <a:p>
            <a:pPr marL="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posttraumatic stress disorder </a:t>
            </a:r>
          </a:p>
          <a:p>
            <a:pPr marL="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exposure to trauma </a:t>
            </a:r>
          </a:p>
          <a:p>
            <a:pPr marL="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or current psychiatric or medical illness </a:t>
            </a:r>
          </a:p>
          <a:p>
            <a:pPr marL="0" indent="0">
              <a:buNone/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supportive relationships	</a:t>
            </a: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-(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BS et al., 2015)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96197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contributing to the impact of a disaster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7614"/>
            <a:ext cx="8026400" cy="35230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status of the population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density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resources with limited accessibility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Disaster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prevalence of psychopathology by approximately 17% on an average compared to pre-disaster control 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8016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31781" cy="1001762"/>
          </a:xfrm>
        </p:spPr>
        <p:txBody>
          <a:bodyPr>
            <a:noAutofit/>
          </a:bodyPr>
          <a:lstStyle/>
          <a:p>
            <a:pPr algn="ctr"/>
            <a:r>
              <a:rPr lang="en-IN" sz="2800" dirty="0"/>
              <a:t>CLASSIFICATION OF MENTAL HEALTH DISORDERS AFTER A  DISASTER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1583641"/>
              </p:ext>
            </p:extLst>
          </p:nvPr>
        </p:nvGraphicFramePr>
        <p:xfrm>
          <a:off x="375987" y="1528010"/>
          <a:ext cx="7886700" cy="2613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22880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PREVALENCE OF PSYCHIATRIC MORBIDITY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9622"/>
            <a:ext cx="7704856" cy="28803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DISASTER SYNDROME: </a:t>
            </a:r>
          </a:p>
          <a:p>
            <a:pPr algn="just">
              <a:lnSpc>
                <a:spcPct val="150000"/>
              </a:lnSpc>
            </a:pP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characterized by stunned, dazed individual with apparently disengaged behaviour occurring in 25% </a:t>
            </a:r>
            <a:r>
              <a:rPr lang="en-I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(Freiderick,1981) 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75% </a:t>
            </a:r>
            <a:r>
              <a:rPr lang="en-I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(Duffy, 1988) 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victims.</a:t>
            </a:r>
          </a:p>
          <a:p>
            <a:pPr algn="just">
              <a:lnSpc>
                <a:spcPct val="150000"/>
              </a:lnSpc>
            </a:pPr>
            <a:r>
              <a:rPr lang="en-IN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Girolamo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World Health Organization (WHO) Mental Health Division has found that the prevalence ranges between 20% to 35% after a natural disaster.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7919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4000" dirty="0"/>
              <a:t>PREVALENCE OF PSYCHIATRIC MORBIDITY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37697" y="1313260"/>
            <a:ext cx="1870472" cy="3263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Raphael (1986)</a:t>
            </a:r>
            <a:endParaRPr lang="en-IN" sz="1500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2203436"/>
              </p:ext>
            </p:extLst>
          </p:nvPr>
        </p:nvGraphicFramePr>
        <p:xfrm>
          <a:off x="508001" y="969880"/>
          <a:ext cx="7409793" cy="395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74392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654" y="213408"/>
            <a:ext cx="6859447" cy="5715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PSYCHIATRIC OUTCOMES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7614"/>
            <a:ext cx="7491714" cy="316373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literature based on review of series of empirical article on disaster, since 1981-2001, shown 77% of the sample had specific psychological problems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them </a:t>
            </a:r>
          </a:p>
          <a:p>
            <a:pPr lvl="1" algn="just"/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PTSD 68% , </a:t>
            </a:r>
          </a:p>
          <a:p>
            <a:pPr lvl="1" algn="just"/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MDD 36% , </a:t>
            </a:r>
          </a:p>
          <a:p>
            <a:pPr lvl="1" algn="just"/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Anxiety 20%</a:t>
            </a:r>
          </a:p>
          <a:p>
            <a:pPr algn="just"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			-(Norris et al 2002)</a:t>
            </a:r>
          </a:p>
        </p:txBody>
      </p:sp>
    </p:spTree>
    <p:extLst>
      <p:ext uri="{BB962C8B-B14F-4D97-AF65-F5344CB8AC3E}">
        <p14:creationId xmlns:p14="http://schemas.microsoft.com/office/powerpoint/2010/main" val="201165684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671333"/>
          </a:xfrm>
        </p:spPr>
        <p:txBody>
          <a:bodyPr>
            <a:normAutofit fontScale="90000"/>
          </a:bodyPr>
          <a:lstStyle/>
          <a:p>
            <a:r>
              <a:rPr lang="en-IN" dirty="0"/>
              <a:t>PSYCHIATRIC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1630"/>
            <a:ext cx="7831782" cy="3423270"/>
          </a:xfrm>
        </p:spPr>
        <p:txBody>
          <a:bodyPr>
            <a:normAutofit/>
          </a:bodyPr>
          <a:lstStyle/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set of outcome non-specific distress 39%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of depression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of anxiety</a:t>
            </a: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Problems in Living 10%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Somatic complaints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Disturbed sleep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abuse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Troubled inter-personal relation</a:t>
            </a: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Psychosocial resource loss 9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16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058" y="205978"/>
            <a:ext cx="6816042" cy="59412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INDIAN SCENARIO </a:t>
            </a:r>
            <a:endParaRPr lang="en-IN" sz="27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7614"/>
            <a:ext cx="7873679" cy="31683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N" sz="1600" dirty="0">
                <a:solidFill>
                  <a:schemeClr val="tx1"/>
                </a:solidFill>
              </a:rPr>
              <a:t>High prevalence of psychiatric morbidity in disaster survivor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I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Bhopal gas tragedy(1984)-22.6%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I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Latur</a:t>
            </a:r>
            <a:r>
              <a:rPr lang="en-I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earthquake (1993)-59%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I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Terrorist activity in Rajasthan (1996)-33.5%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I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Orissa super-cyclone (1999)-80.4%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I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Tsunami in costal </a:t>
            </a:r>
            <a:r>
              <a:rPr lang="en-I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Tamilnadu</a:t>
            </a:r>
            <a:r>
              <a:rPr lang="en-I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(2004)-27.2% psychiatric disorder &amp; psychological symptom -79.7%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I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Andaman Nicobar tsunami (2004)-25-30</a:t>
            </a:r>
            <a:r>
              <a:rPr lang="en-I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-(</a:t>
            </a:r>
            <a:r>
              <a:rPr lang="en-I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I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</a:t>
            </a:r>
            <a:r>
              <a:rPr lang="en-I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2010)</a:t>
            </a:r>
          </a:p>
          <a:p>
            <a:pPr marL="0" indent="0">
              <a:lnSpc>
                <a:spcPct val="150000"/>
              </a:lnSpc>
              <a:buNone/>
            </a:pPr>
            <a:endParaRPr lang="en-IN" sz="1700" dirty="0"/>
          </a:p>
          <a:p>
            <a:pPr>
              <a:lnSpc>
                <a:spcPct val="150000"/>
              </a:lnSpc>
            </a:pPr>
            <a:endParaRPr lang="en-IN" sz="1700" dirty="0"/>
          </a:p>
          <a:p>
            <a:pPr>
              <a:lnSpc>
                <a:spcPct val="150000"/>
              </a:lnSpc>
            </a:pPr>
            <a:endParaRPr lang="en-IN" sz="1700" dirty="0"/>
          </a:p>
          <a:p>
            <a:pPr>
              <a:lnSpc>
                <a:spcPct val="150000"/>
              </a:lnSpc>
            </a:pPr>
            <a:endParaRPr lang="en-IN" sz="1700" dirty="0"/>
          </a:p>
          <a:p>
            <a:pPr>
              <a:lnSpc>
                <a:spcPct val="150000"/>
              </a:lnSpc>
            </a:pPr>
            <a:endParaRPr lang="en-IN" sz="1700" dirty="0"/>
          </a:p>
          <a:p>
            <a:pPr>
              <a:lnSpc>
                <a:spcPct val="150000"/>
              </a:lnSpc>
            </a:pPr>
            <a:endParaRPr lang="en-IN" sz="1700" dirty="0"/>
          </a:p>
          <a:p>
            <a:pPr>
              <a:lnSpc>
                <a:spcPct val="150000"/>
              </a:lnSpc>
              <a:buNone/>
            </a:pPr>
            <a:endParaRPr lang="en-IN" sz="1700" dirty="0"/>
          </a:p>
        </p:txBody>
      </p:sp>
    </p:spTree>
    <p:extLst>
      <p:ext uri="{BB962C8B-B14F-4D97-AF65-F5344CB8AC3E}">
        <p14:creationId xmlns:p14="http://schemas.microsoft.com/office/powerpoint/2010/main" val="4270109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DISASTER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</a:rPr>
              <a:t>A disaster is an occurrence disrupting the normal conditions of existence and causing a level of suffering that exceeds the capacity of adjustment of the affected community. 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AA644-7061-4E79-9B74-245532BAB387}" type="datetime1">
              <a:rPr lang="en-US" smtClean="0"/>
              <a:t>1/9/2017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D99F1-D205-4F97-8AFB-A7EDA74EB4FE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428981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8479592" cy="990600"/>
          </a:xfrm>
        </p:spPr>
        <p:txBody>
          <a:bodyPr/>
          <a:lstStyle/>
          <a:p>
            <a:pPr algn="ctr"/>
            <a:r>
              <a:rPr lang="en-IN" dirty="0" smtClean="0"/>
              <a:t>INDIAN SCENARIO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089373"/>
              </p:ext>
            </p:extLst>
          </p:nvPr>
        </p:nvGraphicFramePr>
        <p:xfrm>
          <a:off x="26135" y="13648"/>
          <a:ext cx="9165310" cy="526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062">
                  <a:extLst>
                    <a:ext uri="{9D8B030D-6E8A-4147-A177-3AD203B41FA5}">
                      <a16:colId xmlns="" xmlns:a16="http://schemas.microsoft.com/office/drawing/2014/main" val="989624794"/>
                    </a:ext>
                  </a:extLst>
                </a:gridCol>
                <a:gridCol w="1833062">
                  <a:extLst>
                    <a:ext uri="{9D8B030D-6E8A-4147-A177-3AD203B41FA5}">
                      <a16:colId xmlns="" xmlns:a16="http://schemas.microsoft.com/office/drawing/2014/main" val="3202389764"/>
                    </a:ext>
                  </a:extLst>
                </a:gridCol>
                <a:gridCol w="1833062">
                  <a:extLst>
                    <a:ext uri="{9D8B030D-6E8A-4147-A177-3AD203B41FA5}">
                      <a16:colId xmlns="" xmlns:a16="http://schemas.microsoft.com/office/drawing/2014/main" val="1639595758"/>
                    </a:ext>
                  </a:extLst>
                </a:gridCol>
                <a:gridCol w="1833062">
                  <a:extLst>
                    <a:ext uri="{9D8B030D-6E8A-4147-A177-3AD203B41FA5}">
                      <a16:colId xmlns="" xmlns:a16="http://schemas.microsoft.com/office/drawing/2014/main" val="4024343918"/>
                    </a:ext>
                  </a:extLst>
                </a:gridCol>
                <a:gridCol w="1833062">
                  <a:extLst>
                    <a:ext uri="{9D8B030D-6E8A-4147-A177-3AD203B41FA5}">
                      <a16:colId xmlns="" xmlns:a16="http://schemas.microsoft.com/office/drawing/2014/main" val="2481204021"/>
                    </a:ext>
                  </a:extLst>
                </a:gridCol>
              </a:tblGrid>
              <a:tr h="624702"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DISASTER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DEATH</a:t>
                      </a:r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TOLL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PSYCHIATRIC MORBIDITY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788187134"/>
                  </a:ext>
                </a:extLst>
              </a:tr>
              <a:tr h="3719380"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BHOPAL GAS TRAGEDY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Dec 1984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3787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22.6% diagnosed having mental illness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Anxiety neurosis (25%),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depression (20%)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Adjustment reaction with predominant disturbance of emotions (16%)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Murthy et al 1997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550807471"/>
                  </a:ext>
                </a:extLst>
              </a:tr>
              <a:tr h="917528"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ORISSA</a:t>
                      </a:r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SUPERCYCLONE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 1999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PTSD – 44.3%</a:t>
                      </a:r>
                    </a:p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Anxiety – 57.5%</a:t>
                      </a:r>
                    </a:p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Depression – 52.7%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</a:t>
                      </a:r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et al., 2004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08021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498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310220"/>
              </p:ext>
            </p:extLst>
          </p:nvPr>
        </p:nvGraphicFramePr>
        <p:xfrm>
          <a:off x="0" y="13648"/>
          <a:ext cx="9143995" cy="5066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99">
                  <a:extLst>
                    <a:ext uri="{9D8B030D-6E8A-4147-A177-3AD203B41FA5}">
                      <a16:colId xmlns="" xmlns:a16="http://schemas.microsoft.com/office/drawing/2014/main" val="2133267203"/>
                    </a:ext>
                  </a:extLst>
                </a:gridCol>
                <a:gridCol w="1828799">
                  <a:extLst>
                    <a:ext uri="{9D8B030D-6E8A-4147-A177-3AD203B41FA5}">
                      <a16:colId xmlns="" xmlns:a16="http://schemas.microsoft.com/office/drawing/2014/main" val="2473169984"/>
                    </a:ext>
                  </a:extLst>
                </a:gridCol>
                <a:gridCol w="1828799">
                  <a:extLst>
                    <a:ext uri="{9D8B030D-6E8A-4147-A177-3AD203B41FA5}">
                      <a16:colId xmlns="" xmlns:a16="http://schemas.microsoft.com/office/drawing/2014/main" val="2611642671"/>
                    </a:ext>
                  </a:extLst>
                </a:gridCol>
                <a:gridCol w="1828799">
                  <a:extLst>
                    <a:ext uri="{9D8B030D-6E8A-4147-A177-3AD203B41FA5}">
                      <a16:colId xmlns="" xmlns:a16="http://schemas.microsoft.com/office/drawing/2014/main" val="32887661"/>
                    </a:ext>
                  </a:extLst>
                </a:gridCol>
                <a:gridCol w="1828799">
                  <a:extLst>
                    <a:ext uri="{9D8B030D-6E8A-4147-A177-3AD203B41FA5}">
                      <a16:colId xmlns="" xmlns:a16="http://schemas.microsoft.com/office/drawing/2014/main" val="1894729520"/>
                    </a:ext>
                  </a:extLst>
                </a:gridCol>
              </a:tblGrid>
              <a:tr h="434673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DISASTER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DEATH</a:t>
                      </a:r>
                      <a:r>
                        <a:rPr lang="en-IN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TOLL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PSYCHIATRIC MORBIDITY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743434680"/>
                  </a:ext>
                </a:extLst>
              </a:tr>
              <a:tr h="3912053"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GUJARAT</a:t>
                      </a:r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EARTHQUAKE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en-IN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Jan</a:t>
                      </a:r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2001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deaths</a:t>
                      </a:r>
                    </a:p>
                    <a:p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1,67,00 injuries</a:t>
                      </a:r>
                    </a:p>
                    <a:p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Destruction &gt; 1 million homes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 had</a:t>
                      </a:r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mental health problems 45.5% of patients attending PHC were having psychological distress score &gt;6</a:t>
                      </a:r>
                    </a:p>
                    <a:p>
                      <a:endParaRPr lang="en-IN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PTSD</a:t>
                      </a:r>
                    </a:p>
                    <a:p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57.6% - Women</a:t>
                      </a:r>
                    </a:p>
                    <a:p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27.8% - Men</a:t>
                      </a:r>
                    </a:p>
                    <a:p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 - Adolescent</a:t>
                      </a:r>
                    </a:p>
                    <a:p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43.8% - Teachers</a:t>
                      </a:r>
                    </a:p>
                    <a:p>
                      <a:endParaRPr lang="en-IN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Ramappa</a:t>
                      </a:r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Bhadra</a:t>
                      </a:r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2004</a:t>
                      </a:r>
                    </a:p>
                    <a:p>
                      <a:endParaRPr lang="en-I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Mehta at al., 2001</a:t>
                      </a:r>
                      <a:endParaRPr lang="en-I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630188363"/>
                  </a:ext>
                </a:extLst>
              </a:tr>
              <a:tr h="601287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KASHMIR FLOODS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I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Sep 2014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PTSD,</a:t>
                      </a:r>
                      <a:r>
                        <a:rPr lang="en-IN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Depression and anxiety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Syed Amin 2015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223722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3251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136" y="0"/>
            <a:ext cx="3321086" cy="1399728"/>
          </a:xfrm>
        </p:spPr>
        <p:txBody>
          <a:bodyPr>
            <a:normAutofit/>
          </a:bodyPr>
          <a:lstStyle/>
          <a:p>
            <a:r>
              <a:rPr lang="en-IN" sz="4000" dirty="0" smtClean="0"/>
              <a:t>INTERVENTION</a:t>
            </a:r>
            <a:endParaRPr lang="en-IN" sz="4000" dirty="0"/>
          </a:p>
        </p:txBody>
      </p:sp>
      <p:pic>
        <p:nvPicPr>
          <p:cNvPr id="4" name="Content Placeholder 3" descr="types of intervention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275606"/>
            <a:ext cx="6300191" cy="3938838"/>
          </a:xfrm>
        </p:spPr>
      </p:pic>
      <p:sp>
        <p:nvSpPr>
          <p:cNvPr id="3" name="TextBox 2"/>
          <p:cNvSpPr txBox="1"/>
          <p:nvPr/>
        </p:nvSpPr>
        <p:spPr>
          <a:xfrm>
            <a:off x="6300192" y="1399728"/>
            <a:ext cx="2743201" cy="31162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26.7% of those having severe symptoms are receiving treatment in spite of abundance of psychiatrist and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professionals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-(Lynn et al 2003)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89441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357072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4033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920880" cy="122413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Current status of pharmacotherapy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63638"/>
            <a:ext cx="6943674" cy="340841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Benzodiazepine </a:t>
            </a:r>
          </a:p>
          <a:p>
            <a:pPr lvl="1" algn="just">
              <a:lnSpc>
                <a:spcPct val="10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effect in preventing</a:t>
            </a:r>
          </a:p>
          <a:p>
            <a:pPr lvl="1" algn="just">
              <a:lnSpc>
                <a:spcPct val="10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increase PTSD </a:t>
            </a:r>
          </a:p>
          <a:p>
            <a:pPr algn="just">
              <a:lnSpc>
                <a:spcPct val="100000"/>
              </a:lnSpc>
            </a:pP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blocker </a:t>
            </a:r>
          </a:p>
          <a:p>
            <a:pPr lvl="1" algn="just">
              <a:lnSpc>
                <a:spcPct val="10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 ineffective in acute aftermath of trauma</a:t>
            </a:r>
          </a:p>
          <a:p>
            <a:pPr algn="just">
              <a:lnSpc>
                <a:spcPct val="100000"/>
              </a:lnSpc>
            </a:pP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Opioids 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evidence of risk reduction</a:t>
            </a:r>
          </a:p>
          <a:p>
            <a:pPr lvl="1" algn="just">
              <a:lnSpc>
                <a:spcPct val="100000"/>
              </a:lnSpc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42165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600" dirty="0" smtClean="0"/>
              <a:t>PSYCHOLOGICAL &amp; PSYCHOSOCIAL INTERVENTIONS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347614"/>
            <a:ext cx="6447501" cy="3341723"/>
          </a:xfrm>
        </p:spPr>
        <p:txBody>
          <a:bodyPr/>
          <a:lstStyle/>
          <a:p>
            <a:r>
              <a:rPr lang="en-IN" dirty="0" smtClean="0"/>
              <a:t>Psychological first-aid</a:t>
            </a:r>
          </a:p>
          <a:p>
            <a:r>
              <a:rPr lang="en-IN" dirty="0" smtClean="0"/>
              <a:t>Debriefing</a:t>
            </a:r>
          </a:p>
          <a:p>
            <a:r>
              <a:rPr lang="en-IN" dirty="0" smtClean="0"/>
              <a:t>CBT</a:t>
            </a:r>
          </a:p>
          <a:p>
            <a:r>
              <a:rPr lang="en-IN" dirty="0" smtClean="0"/>
              <a:t>Trauma counselling</a:t>
            </a:r>
          </a:p>
          <a:p>
            <a:r>
              <a:rPr lang="en-IN" dirty="0" smtClean="0"/>
              <a:t>Community based intervention</a:t>
            </a:r>
          </a:p>
          <a:p>
            <a:r>
              <a:rPr lang="en-IN" dirty="0" smtClean="0"/>
              <a:t>Mitigating sufferings.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7238818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538"/>
            <a:ext cx="7886700" cy="1254076"/>
          </a:xfrm>
        </p:spPr>
        <p:txBody>
          <a:bodyPr>
            <a:noAutofit/>
          </a:bodyPr>
          <a:lstStyle/>
          <a:p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effectiveness of psychological first aid as a disaster intervention tool: research analysis of peer-reviewed literature from 1990-2010.</a:t>
            </a:r>
            <a:b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5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Fox JH</a:t>
            </a:r>
            <a:r>
              <a:rPr lang="en-IN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5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Burkle</a:t>
            </a:r>
            <a:r>
              <a:rPr lang="en-IN" sz="15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FM Jr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5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Bass J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5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Pia FA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5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Epstein JL</a:t>
            </a: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5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Markenson</a:t>
            </a:r>
            <a:r>
              <a:rPr lang="en-IN" sz="15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D</a:t>
            </a:r>
            <a:r>
              <a:rPr lang="en-IN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9622"/>
            <a:ext cx="7886700" cy="326350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 evidence for psychological first aid is widely supported by available objective observations and expert opinion and best fits the category of "evidence informed" but without proof of effectiveness. </a:t>
            </a:r>
          </a:p>
          <a:p>
            <a:pPr algn="just"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controlled studies were found. </a:t>
            </a:r>
          </a:p>
          <a:p>
            <a:pPr algn="just"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insufficient evidence supporting a treatment standard or a treatment guideline.</a:t>
            </a:r>
          </a:p>
          <a:p>
            <a:pPr algn="just"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outcome research is recommended.</a:t>
            </a:r>
          </a:p>
          <a:p>
            <a:pPr algn="just">
              <a:lnSpc>
                <a:spcPct val="150000"/>
              </a:lnSpc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11195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ECC81-7588-45A8-8B57-B4966434007C}" type="datetime1">
              <a:rPr lang="en-US" smtClean="0"/>
              <a:t>1/9/2017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D99F1-D205-4F97-8AFB-A7EDA74EB4FE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12"/>
            <a:ext cx="9144000" cy="517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67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DFF96-2CA6-4224-9511-04B9AA682B50}" type="datetime1">
              <a:rPr lang="en-US" smtClean="0"/>
              <a:t>1/9/2017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D99F1-D205-4F97-8AFB-A7EDA74EB4FE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4940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34A4E-F2C6-4FD8-84D1-7F8B1E6A4F22}" type="datetime1">
              <a:rPr lang="en-US" smtClean="0"/>
              <a:t>1/9/2017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D99F1-D205-4F97-8AFB-A7EDA74EB4FE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276461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4463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933051"/>
              </p:ext>
            </p:extLst>
          </p:nvPr>
        </p:nvGraphicFramePr>
        <p:xfrm>
          <a:off x="971600" y="1419617"/>
          <a:ext cx="7344816" cy="2238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="" xmlns:a16="http://schemas.microsoft.com/office/drawing/2014/main" val="2269514793"/>
                    </a:ext>
                  </a:extLst>
                </a:gridCol>
                <a:gridCol w="3672408">
                  <a:extLst>
                    <a:ext uri="{9D8B030D-6E8A-4147-A177-3AD203B41FA5}">
                      <a16:colId xmlns="" xmlns:a16="http://schemas.microsoft.com/office/drawing/2014/main" val="3310283464"/>
                    </a:ext>
                  </a:extLst>
                </a:gridCol>
              </a:tblGrid>
              <a:tr h="372042">
                <a:tc>
                  <a:txBody>
                    <a:bodyPr/>
                    <a:lstStyle/>
                    <a:p>
                      <a:pPr algn="l"/>
                      <a:r>
                        <a:rPr lang="en-IN" sz="1800" dirty="0" smtClean="0"/>
                        <a:t>DISASTER</a:t>
                      </a:r>
                      <a:endParaRPr lang="en-IN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/>
                        <a:t>% PRONE</a:t>
                      </a:r>
                      <a:endParaRPr lang="en-IN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062410537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pPr algn="l"/>
                      <a:r>
                        <a:rPr lang="en-IN" sz="2000" dirty="0" smtClean="0"/>
                        <a:t>Drought</a:t>
                      </a:r>
                      <a:endParaRPr lang="en-IN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/>
                        <a:t>68%</a:t>
                      </a:r>
                      <a:endParaRPr lang="en-IN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922751317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pPr algn="l"/>
                      <a:r>
                        <a:rPr lang="en-IN" sz="2000" dirty="0" smtClean="0"/>
                        <a:t>Earthquakes</a:t>
                      </a:r>
                      <a:endParaRPr lang="en-IN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/>
                        <a:t>58.7%</a:t>
                      </a:r>
                      <a:endParaRPr lang="en-IN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39185255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pPr algn="l"/>
                      <a:r>
                        <a:rPr lang="en-IN" sz="2000" dirty="0" smtClean="0"/>
                        <a:t>Floods</a:t>
                      </a:r>
                      <a:endParaRPr lang="en-IN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/>
                        <a:t>12%</a:t>
                      </a:r>
                      <a:endParaRPr lang="en-IN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632534682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pPr algn="l"/>
                      <a:r>
                        <a:rPr lang="en-IN" sz="2000" dirty="0" smtClean="0"/>
                        <a:t>Cyclones </a:t>
                      </a:r>
                      <a:endParaRPr lang="en-IN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/>
                        <a:t>8%</a:t>
                      </a:r>
                      <a:endParaRPr lang="en-IN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634540558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pPr algn="l"/>
                      <a:r>
                        <a:rPr lang="en-IN" sz="2000" dirty="0" smtClean="0"/>
                        <a:t>Landslides</a:t>
                      </a:r>
                      <a:endParaRPr lang="en-IN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/>
                        <a:t>3%</a:t>
                      </a:r>
                      <a:endParaRPr lang="en-IN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833565016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 is one of the most disaster prone areas of the 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240377464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78B6D-AE53-41A3-8420-8514EFC1F85A}" type="datetime1">
              <a:rPr lang="en-US" smtClean="0"/>
              <a:t>1/9/2017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D99F1-D205-4F97-8AFB-A7EDA74EB4FE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" y="3939902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n-lt"/>
                <a:cs typeface="+mn-cs"/>
              </a:rPr>
              <a:t>draneelraj@gmail.com </a:t>
            </a:r>
            <a:endParaRPr lang="en-IN" sz="3200" b="1" dirty="0">
              <a:latin typeface="+mn-lt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57767"/>
            <a:ext cx="9143999" cy="1506071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IN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527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India has increasingly become vulnerable to tsunamis since 2004.</a:t>
            </a: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India’s tenth Five Year Plan, natural disasters have affected nearly 6% of the population and 24% of deaths in Asia caused by disasters. 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–(</a:t>
            </a:r>
            <a:r>
              <a:rPr lang="en-IN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Sujata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Satapathy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2012)</a:t>
            </a: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of mental morbidity in disaster affected population varies from 8.6 to 57.3 percent.				</a:t>
            </a:r>
            <a:r>
              <a:rPr lang="en-IN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-(</a:t>
            </a:r>
            <a:r>
              <a:rPr lang="en-IN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Udomratn</a:t>
            </a: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2008)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AA644-7061-4E79-9B74-245532BAB387}" type="datetime1">
              <a:rPr lang="en-US" smtClean="0"/>
              <a:t>1/9/2017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D99F1-D205-4F97-8AFB-A7EDA74EB4FE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8871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2506"/>
            <a:ext cx="6447501" cy="990600"/>
          </a:xfrm>
        </p:spPr>
        <p:txBody>
          <a:bodyPr/>
          <a:lstStyle/>
          <a:p>
            <a:r>
              <a:rPr lang="en-IN" dirty="0"/>
              <a:t>PHASES OF DISASTER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18" y="1275606"/>
            <a:ext cx="9176618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7887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DISASTER MENTAL HEALTH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itchFamily="18" charset="0"/>
              </a:rPr>
              <a:t>To apply psychiatric skills  in recovering individual and community from the effects of a disaster.</a:t>
            </a:r>
          </a:p>
          <a:p>
            <a:pPr>
              <a:lnSpc>
                <a:spcPct val="150000"/>
              </a:lnSpc>
            </a:pPr>
            <a:r>
              <a:rPr lang="en-IN" sz="1800" dirty="0" smtClean="0">
                <a:latin typeface="Times New Roman" panose="02020603050405020304" pitchFamily="18" charset="0"/>
                <a:cs typeface="Times New Roman" pitchFamily="18" charset="0"/>
              </a:rPr>
              <a:t>Systematized</a:t>
            </a:r>
            <a:r>
              <a:rPr lang="en-IN" sz="1800" dirty="0">
                <a:latin typeface="Times New Roman" panose="02020603050405020304" pitchFamily="18" charset="0"/>
                <a:cs typeface="Times New Roman" pitchFamily="18" charset="0"/>
              </a:rPr>
              <a:t>, epidemiological approach to understanding and treating the psychological effects of mass casualties.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itchFamily="18" charset="0"/>
              </a:rPr>
              <a:t>					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400" i="1" dirty="0">
                <a:latin typeface="Times New Roman" pitchFamily="18" charset="0"/>
                <a:cs typeface="Times New Roman" pitchFamily="18" charset="0"/>
              </a:rPr>
              <a:t>(Norwood et al,2000)</a:t>
            </a:r>
            <a:endParaRPr lang="en-IN" sz="18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</a:t>
            </a:r>
          </a:p>
          <a:p>
            <a:pPr>
              <a:lnSpc>
                <a:spcPct val="150000"/>
              </a:lnSpc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961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749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PHASES OF DISASTER MENTAL HEALTH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7614"/>
            <a:ext cx="7886700" cy="35291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six ‘R’s of disaster management are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Readiness (Preparedness),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(Immediate action),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Relief (Sustained rescue work),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(Long term remedial measures using community resources),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(Returning to normalcy) and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Resilience (Fostering</a:t>
            </a:r>
            <a:r>
              <a:rPr lang="en-I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0068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1275606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THE DISASTER -DEVELOPMENT CONTINUM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347614"/>
            <a:ext cx="4363794" cy="345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940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ROLE OF MENTAL HEALTH PROFESSIONALS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20442"/>
            <a:ext cx="8486227" cy="2910580"/>
          </a:xfrm>
        </p:spPr>
        <p:txBody>
          <a:bodyPr>
            <a:noAutofit/>
          </a:bodyPr>
          <a:lstStyle/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and treating moderate – severe cases and prevention of adverse mental health consequences. [How?....]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the high risk group.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training local resources.</a:t>
            </a: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Specialised care is required only in a small group of the population.</a:t>
            </a: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the mental health of disaster relief workers throughout the disaster management phase. </a:t>
            </a: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the basic infrastructure and provide feedback to the government for further development if required.</a:t>
            </a:r>
            <a:b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2658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1196</Words>
  <Application>Microsoft Office PowerPoint</Application>
  <PresentationFormat>On-screen Show (16:9)</PresentationFormat>
  <Paragraphs>267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Retrospect</vt:lpstr>
      <vt:lpstr>DISASTER MENTAL HEALTH: ROLE OF PSYCHIATRIST</vt:lpstr>
      <vt:lpstr>DISASTER</vt:lpstr>
      <vt:lpstr>India is one of the most disaster prone areas of the world</vt:lpstr>
      <vt:lpstr>PowerPoint Presentation</vt:lpstr>
      <vt:lpstr>PHASES OF DISASTER</vt:lpstr>
      <vt:lpstr>DISASTER MENTAL HEALTH</vt:lpstr>
      <vt:lpstr>PHASES OF DISASTER MENTAL HEALTH</vt:lpstr>
      <vt:lpstr>THE DISASTER -DEVELOPMENT CONTINUM</vt:lpstr>
      <vt:lpstr>ROLE OF MENTAL HEALTH PROFESSIONALS</vt:lpstr>
      <vt:lpstr>DIMENSIONS OF POST-DISASTER RESPONSE</vt:lpstr>
      <vt:lpstr>TYPES OF RESPONSE TO TRUMATIC EVENTS</vt:lpstr>
      <vt:lpstr>HIGH RISK GROUPS</vt:lpstr>
      <vt:lpstr>Factors contributing to the impact of a disaster </vt:lpstr>
      <vt:lpstr>CLASSIFICATION OF MENTAL HEALTH DISORDERS AFTER A  DISASTER </vt:lpstr>
      <vt:lpstr>PREVALENCE OF PSYCHIATRIC MORBIDITY</vt:lpstr>
      <vt:lpstr>PREVALENCE OF PSYCHIATRIC MORBIDITY</vt:lpstr>
      <vt:lpstr>PSYCHIATRIC OUTCOMES</vt:lpstr>
      <vt:lpstr>PSYCHIATRIC OUTCOMES</vt:lpstr>
      <vt:lpstr>INDIAN SCENARIO </vt:lpstr>
      <vt:lpstr>INDIAN SCENARIO</vt:lpstr>
      <vt:lpstr>PowerPoint Presentation</vt:lpstr>
      <vt:lpstr>INTERVENTION</vt:lpstr>
      <vt:lpstr>PowerPoint Presentation</vt:lpstr>
      <vt:lpstr>Current status of pharmacotherapy </vt:lpstr>
      <vt:lpstr>PSYCHOLOGICAL &amp; PSYCHOSOCIAL INTERVENTIONS</vt:lpstr>
      <vt:lpstr>The effectiveness of psychological first aid as a disaster intervention tool: research analysis of peer-reviewed literature from 1990-2010. Fox JH1, Burkle FM Jr, Bass J, Pia FA, Epstein JL, Markenson D.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IMPLEMENTING A CBR PROGRAM:  THE JAGALURU EXPERIENCE</dc:title>
  <dc:creator>Alchemist</dc:creator>
  <cp:lastModifiedBy>Alchemist</cp:lastModifiedBy>
  <cp:revision>55</cp:revision>
  <dcterms:created xsi:type="dcterms:W3CDTF">2016-12-27T18:12:56Z</dcterms:created>
  <dcterms:modified xsi:type="dcterms:W3CDTF">2017-01-09T14:28:46Z</dcterms:modified>
</cp:coreProperties>
</file>